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1" r:id="rId1"/>
  </p:sldMasterIdLst>
  <p:notesMasterIdLst>
    <p:notesMasterId r:id="rId17"/>
  </p:notesMasterIdLst>
  <p:sldIdLst>
    <p:sldId id="259" r:id="rId2"/>
    <p:sldId id="257" r:id="rId3"/>
    <p:sldId id="260" r:id="rId4"/>
    <p:sldId id="264" r:id="rId5"/>
    <p:sldId id="261" r:id="rId6"/>
    <p:sldId id="302" r:id="rId7"/>
    <p:sldId id="299" r:id="rId8"/>
    <p:sldId id="265" r:id="rId9"/>
    <p:sldId id="300" r:id="rId10"/>
    <p:sldId id="301" r:id="rId11"/>
    <p:sldId id="305" r:id="rId12"/>
    <p:sldId id="303" r:id="rId13"/>
    <p:sldId id="304" r:id="rId14"/>
    <p:sldId id="306" r:id="rId15"/>
    <p:sldId id="263" r:id="rId16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052D5B3-1D5B-435F-8B73-5B0E2EE50C74}">
  <a:tblStyle styleId="{7052D5B3-1D5B-435F-8B73-5B0E2EE50C7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81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Bugs</c:v>
                </c:pt>
              </c:strCache>
            </c:strRef>
          </c:tx>
          <c:explosion val="4"/>
          <c:dPt>
            <c:idx val="0"/>
            <c:bubble3D val="0"/>
            <c:spPr>
              <a:solidFill>
                <a:schemeClr val="accent1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E714-4B06-A6A7-24D168B177C5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E714-4B06-A6A7-24D168B177C5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E714-4B06-A6A7-24D168B177C5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E714-4B06-A6A7-24D168B177C5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sorting/filtering </c:v>
                </c:pt>
                <c:pt idx="1">
                  <c:v>searching</c:v>
                </c:pt>
                <c:pt idx="2">
                  <c:v>localization</c:v>
                </c:pt>
                <c:pt idx="3">
                  <c:v>session time out</c:v>
                </c:pt>
              </c:strCache>
            </c:strRef>
          </c:cat>
          <c:val>
            <c:numRef>
              <c:f>Sheet1!$B$2:$B$5</c:f>
              <c:numCache>
                <c:formatCode>0%</c:formatCode>
                <c:ptCount val="4"/>
                <c:pt idx="0">
                  <c:v>0.4</c:v>
                </c:pt>
                <c:pt idx="1">
                  <c:v>0.2</c:v>
                </c:pt>
                <c:pt idx="2">
                  <c:v>0.2</c:v>
                </c:pt>
                <c:pt idx="3">
                  <c:v>0.2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E714-4B06-A6A7-24D168B177C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6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B91A903-BFAD-4785-9597-4E27B2FF74A1}" type="doc">
      <dgm:prSet loTypeId="urn:microsoft.com/office/officeart/2005/8/layout/hierarchy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DC08277-D2F8-435C-B25D-7058E3A7DC09}">
      <dgm:prSet phldrT="[Text]"/>
      <dgm:spPr/>
      <dgm:t>
        <a:bodyPr/>
        <a:lstStyle/>
        <a:p>
          <a:r>
            <a:rPr lang="en-US" dirty="0">
              <a:latin typeface="Montserrat"/>
            </a:rPr>
            <a:t>Challenges</a:t>
          </a:r>
        </a:p>
      </dgm:t>
    </dgm:pt>
    <dgm:pt modelId="{F4584197-8804-417D-86A0-A6E68ACD0B6A}" type="parTrans" cxnId="{1984BDC7-C4E6-4CA5-BC7A-4018DC3924F3}">
      <dgm:prSet/>
      <dgm:spPr/>
      <dgm:t>
        <a:bodyPr/>
        <a:lstStyle/>
        <a:p>
          <a:endParaRPr lang="en-US"/>
        </a:p>
      </dgm:t>
    </dgm:pt>
    <dgm:pt modelId="{E8A0B528-82D7-4A79-AF7B-EC987BB36E00}" type="sibTrans" cxnId="{1984BDC7-C4E6-4CA5-BC7A-4018DC3924F3}">
      <dgm:prSet/>
      <dgm:spPr/>
      <dgm:t>
        <a:bodyPr/>
        <a:lstStyle/>
        <a:p>
          <a:endParaRPr lang="en-US"/>
        </a:p>
      </dgm:t>
    </dgm:pt>
    <dgm:pt modelId="{1619EA6F-733A-4F6B-B4AF-94367761CEAE}">
      <dgm:prSet phldrT="[Text]"/>
      <dgm:spPr/>
      <dgm:t>
        <a:bodyPr/>
        <a:lstStyle/>
        <a:p>
          <a:pPr>
            <a:buClr>
              <a:srgbClr val="FF725E"/>
            </a:buClr>
            <a:buSzPct val="150000"/>
            <a:buFont typeface="Arial" panose="020B0604020202020204" pitchFamily="34" charset="0"/>
            <a:buChar char="•"/>
          </a:pPr>
          <a:r>
            <a:rPr kumimoji="0" lang="en-US" b="0" i="0" u="none" strike="noStrike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>
                <a:noFill/>
              </a:uFill>
              <a:latin typeface="Montserrat"/>
              <a:sym typeface="Montserrat"/>
            </a:rPr>
            <a:t>Lack of requirements </a:t>
          </a:r>
          <a:endParaRPr lang="en-US" dirty="0">
            <a:latin typeface="Montserrat"/>
          </a:endParaRPr>
        </a:p>
      </dgm:t>
    </dgm:pt>
    <dgm:pt modelId="{46FC3699-EF48-44EA-9C33-121112235FF9}" type="parTrans" cxnId="{40D9CCCD-5F6E-42E6-95DF-15CFAE1F41E8}">
      <dgm:prSet/>
      <dgm:spPr/>
      <dgm:t>
        <a:bodyPr/>
        <a:lstStyle/>
        <a:p>
          <a:endParaRPr lang="en-US">
            <a:latin typeface="Montserrat"/>
          </a:endParaRPr>
        </a:p>
      </dgm:t>
    </dgm:pt>
    <dgm:pt modelId="{30D2D879-4738-4AF6-8E55-68787E75538E}" type="sibTrans" cxnId="{40D9CCCD-5F6E-42E6-95DF-15CFAE1F41E8}">
      <dgm:prSet/>
      <dgm:spPr/>
      <dgm:t>
        <a:bodyPr/>
        <a:lstStyle/>
        <a:p>
          <a:endParaRPr lang="en-US"/>
        </a:p>
      </dgm:t>
    </dgm:pt>
    <dgm:pt modelId="{5EE849DE-6572-46A6-A7C6-C72BF2FB2DE1}">
      <dgm:prSet phldrT="[Text]"/>
      <dgm:spPr/>
      <dgm:t>
        <a:bodyPr/>
        <a:lstStyle/>
        <a:p>
          <a:pPr>
            <a:buClr>
              <a:srgbClr val="FF725E"/>
            </a:buClr>
            <a:buSzPct val="150000"/>
            <a:buFont typeface="Arial" panose="020B0604020202020204" pitchFamily="34" charset="0"/>
            <a:buChar char="•"/>
          </a:pPr>
          <a:r>
            <a:rPr kumimoji="0" lang="en-US" b="0" i="0" u="none" strike="noStrike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"/>
              <a:sym typeface="Montserrat"/>
            </a:rPr>
            <a:t>Access to the site can be restricted, message 403 Forbidden </a:t>
          </a:r>
          <a:endParaRPr lang="en-US" dirty="0">
            <a:latin typeface="Montserrat"/>
          </a:endParaRPr>
        </a:p>
      </dgm:t>
    </dgm:pt>
    <dgm:pt modelId="{F0068E6E-C77D-41F0-87C4-3D9D3664AE08}" type="parTrans" cxnId="{801283CC-4C6A-465A-8153-831732FDF320}">
      <dgm:prSet/>
      <dgm:spPr/>
      <dgm:t>
        <a:bodyPr/>
        <a:lstStyle/>
        <a:p>
          <a:endParaRPr lang="en-US">
            <a:latin typeface="Montserrat"/>
          </a:endParaRPr>
        </a:p>
      </dgm:t>
    </dgm:pt>
    <dgm:pt modelId="{EF73DA3D-2951-4FAF-85D4-9874613299C7}" type="sibTrans" cxnId="{801283CC-4C6A-465A-8153-831732FDF320}">
      <dgm:prSet/>
      <dgm:spPr/>
      <dgm:t>
        <a:bodyPr/>
        <a:lstStyle/>
        <a:p>
          <a:endParaRPr lang="en-US"/>
        </a:p>
      </dgm:t>
    </dgm:pt>
    <dgm:pt modelId="{0825DB59-EAA7-43C8-A248-E36E18F4C7C5}">
      <dgm:prSet phldrT="[Text]"/>
      <dgm:spPr/>
      <dgm:t>
        <a:bodyPr/>
        <a:lstStyle/>
        <a:p>
          <a:r>
            <a:rPr lang="en-US" dirty="0">
              <a:latin typeface="Montserrat"/>
            </a:rPr>
            <a:t>Lessons</a:t>
          </a:r>
        </a:p>
      </dgm:t>
    </dgm:pt>
    <dgm:pt modelId="{8A8EDC45-BF1F-403B-9C4A-1408CFCB2795}" type="parTrans" cxnId="{62CAB71D-2556-4BAB-B1DF-D2595BE59740}">
      <dgm:prSet/>
      <dgm:spPr/>
      <dgm:t>
        <a:bodyPr/>
        <a:lstStyle/>
        <a:p>
          <a:endParaRPr lang="en-US"/>
        </a:p>
      </dgm:t>
    </dgm:pt>
    <dgm:pt modelId="{325CF208-E0A0-47C4-A316-4A3CD85F6523}" type="sibTrans" cxnId="{62CAB71D-2556-4BAB-B1DF-D2595BE59740}">
      <dgm:prSet/>
      <dgm:spPr/>
      <dgm:t>
        <a:bodyPr/>
        <a:lstStyle/>
        <a:p>
          <a:endParaRPr lang="en-US"/>
        </a:p>
      </dgm:t>
    </dgm:pt>
    <dgm:pt modelId="{7F763F97-79E8-4F5C-A156-11D15532411D}">
      <dgm:prSet phldrT="[Text]"/>
      <dgm:spPr/>
      <dgm:t>
        <a:bodyPr/>
        <a:lstStyle/>
        <a:p>
          <a:pPr>
            <a:buClr>
              <a:srgbClr val="FF725E"/>
            </a:buClr>
            <a:buSzPct val="150000"/>
            <a:buFont typeface="Arial" panose="020B0604020202020204" pitchFamily="34" charset="0"/>
            <a:buChar char="•"/>
          </a:pPr>
          <a:r>
            <a:rPr kumimoji="0" lang="en-US" b="0" i="0" u="none" strike="noStrike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"/>
              <a:sym typeface="Montserrat"/>
            </a:rPr>
            <a:t>Exploratory Testing facilitates learning of functionalities and can be time saving.</a:t>
          </a:r>
          <a:endParaRPr lang="en-US" dirty="0">
            <a:latin typeface="Montserrat"/>
          </a:endParaRPr>
        </a:p>
      </dgm:t>
    </dgm:pt>
    <dgm:pt modelId="{4C9223F5-BC59-4E04-919B-BFB618D86701}" type="parTrans" cxnId="{03C57957-9531-42F4-8669-5E4999390ED2}">
      <dgm:prSet/>
      <dgm:spPr/>
      <dgm:t>
        <a:bodyPr/>
        <a:lstStyle/>
        <a:p>
          <a:endParaRPr lang="en-US">
            <a:latin typeface="Montserrat"/>
          </a:endParaRPr>
        </a:p>
      </dgm:t>
    </dgm:pt>
    <dgm:pt modelId="{0A8E86BC-54E2-44C3-8F39-8A25C6A15311}" type="sibTrans" cxnId="{03C57957-9531-42F4-8669-5E4999390ED2}">
      <dgm:prSet/>
      <dgm:spPr/>
      <dgm:t>
        <a:bodyPr/>
        <a:lstStyle/>
        <a:p>
          <a:endParaRPr lang="en-US"/>
        </a:p>
      </dgm:t>
    </dgm:pt>
    <dgm:pt modelId="{627D2CC9-9115-4631-9489-37D8578210DA}">
      <dgm:prSet phldrT="[Text]"/>
      <dgm:spPr/>
      <dgm:t>
        <a:bodyPr/>
        <a:lstStyle/>
        <a:p>
          <a:pPr>
            <a:buClr>
              <a:srgbClr val="FF725E"/>
            </a:buClr>
            <a:buSzPct val="150000"/>
            <a:buFont typeface="Arial" panose="020B0604020202020204" pitchFamily="34" charset="0"/>
            <a:buChar char="•"/>
          </a:pPr>
          <a:r>
            <a:rPr kumimoji="0" lang="en-US" b="0" i="0" u="none" strike="noStrike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"/>
              <a:sym typeface="Montserrat"/>
            </a:rPr>
            <a:t>There are many tools that help us save time and effort</a:t>
          </a:r>
          <a:endParaRPr lang="en-US" dirty="0">
            <a:latin typeface="Montserrat"/>
          </a:endParaRPr>
        </a:p>
      </dgm:t>
    </dgm:pt>
    <dgm:pt modelId="{E12F88CD-73CC-4C46-8657-7BF66DF9A23D}" type="parTrans" cxnId="{FD12BB0D-0503-4394-9153-A6F67E877F77}">
      <dgm:prSet/>
      <dgm:spPr/>
      <dgm:t>
        <a:bodyPr/>
        <a:lstStyle/>
        <a:p>
          <a:endParaRPr lang="en-US">
            <a:latin typeface="Montserrat"/>
          </a:endParaRPr>
        </a:p>
      </dgm:t>
    </dgm:pt>
    <dgm:pt modelId="{E26A032E-366C-401D-8E35-1D96F3FE2B40}" type="sibTrans" cxnId="{FD12BB0D-0503-4394-9153-A6F67E877F77}">
      <dgm:prSet/>
      <dgm:spPr/>
      <dgm:t>
        <a:bodyPr/>
        <a:lstStyle/>
        <a:p>
          <a:endParaRPr lang="en-US"/>
        </a:p>
      </dgm:t>
    </dgm:pt>
    <dgm:pt modelId="{8F4CEFFD-FB2C-4071-AA60-A2EE1B724F8E}">
      <dgm:prSet/>
      <dgm:spPr/>
      <dgm:t>
        <a:bodyPr/>
        <a:lstStyle/>
        <a:p>
          <a:r>
            <a:rPr kumimoji="0" lang="en-US" b="0" i="0" u="none" strike="noStrike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"/>
              <a:sym typeface="Montserrat"/>
            </a:rPr>
            <a:t>Finding bugs was difficult, but they exists</a:t>
          </a:r>
          <a:endParaRPr lang="en-US" dirty="0">
            <a:latin typeface="Montserrat"/>
          </a:endParaRPr>
        </a:p>
      </dgm:t>
    </dgm:pt>
    <dgm:pt modelId="{A1016BF5-8C2C-4541-BD3D-EEB652615AFA}" type="parTrans" cxnId="{97279AFD-3515-4EB8-9979-B9544409714F}">
      <dgm:prSet/>
      <dgm:spPr/>
      <dgm:t>
        <a:bodyPr/>
        <a:lstStyle/>
        <a:p>
          <a:endParaRPr lang="en-US">
            <a:latin typeface="Montserrat"/>
          </a:endParaRPr>
        </a:p>
      </dgm:t>
    </dgm:pt>
    <dgm:pt modelId="{A160633F-E5DB-4EC5-AE8F-9D00EE771B05}" type="sibTrans" cxnId="{97279AFD-3515-4EB8-9979-B9544409714F}">
      <dgm:prSet/>
      <dgm:spPr/>
      <dgm:t>
        <a:bodyPr/>
        <a:lstStyle/>
        <a:p>
          <a:endParaRPr lang="en-US"/>
        </a:p>
      </dgm:t>
    </dgm:pt>
    <dgm:pt modelId="{468375B6-4A56-46AE-93C5-958E4788AE54}">
      <dgm:prSet/>
      <dgm:spPr/>
      <dgm:t>
        <a:bodyPr/>
        <a:lstStyle/>
        <a:p>
          <a:pPr>
            <a:buClr>
              <a:srgbClr val="FF725E"/>
            </a:buClr>
            <a:buSzPct val="150000"/>
            <a:buFont typeface="Arial" panose="020B0604020202020204" pitchFamily="34" charset="0"/>
            <a:buChar char="•"/>
          </a:pPr>
          <a:r>
            <a:rPr kumimoji="0" lang="en-US" b="0" i="0" u="none" strike="noStrike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"/>
              <a:sym typeface="Montserrat"/>
            </a:rPr>
            <a:t>It is very important to use simple steps for reporting (test cases or bugs)</a:t>
          </a:r>
        </a:p>
      </dgm:t>
    </dgm:pt>
    <dgm:pt modelId="{D53BEF6E-0E6B-44E6-B540-C23413C5D9F4}" type="parTrans" cxnId="{DACE3C2F-A4B3-42EC-A9E6-E408D5A8399B}">
      <dgm:prSet/>
      <dgm:spPr/>
      <dgm:t>
        <a:bodyPr/>
        <a:lstStyle/>
        <a:p>
          <a:endParaRPr lang="en-US">
            <a:latin typeface="Montserrat"/>
          </a:endParaRPr>
        </a:p>
      </dgm:t>
    </dgm:pt>
    <dgm:pt modelId="{F2A82452-160F-4662-B51D-80305FB71C0F}" type="sibTrans" cxnId="{DACE3C2F-A4B3-42EC-A9E6-E408D5A8399B}">
      <dgm:prSet/>
      <dgm:spPr/>
      <dgm:t>
        <a:bodyPr/>
        <a:lstStyle/>
        <a:p>
          <a:endParaRPr lang="en-US"/>
        </a:p>
      </dgm:t>
    </dgm:pt>
    <dgm:pt modelId="{B515A82D-BB11-41B6-809F-490E90C6E6E0}">
      <dgm:prSet/>
      <dgm:spPr/>
      <dgm:t>
        <a:bodyPr/>
        <a:lstStyle/>
        <a:p>
          <a:pPr>
            <a:buClr>
              <a:srgbClr val="FF725E"/>
            </a:buClr>
            <a:buSzPct val="150000"/>
            <a:buFont typeface="Arial" panose="020B0604020202020204" pitchFamily="34" charset="0"/>
            <a:buChar char="•"/>
          </a:pPr>
          <a:r>
            <a:rPr kumimoji="0" lang="en-US" b="0" i="0" u="none" strike="noStrike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"/>
              <a:sym typeface="Montserrat"/>
            </a:rPr>
            <a:t>Early testing is very important</a:t>
          </a:r>
          <a:endParaRPr kumimoji="0" lang="en-US" b="0" i="0" u="none" strike="noStrike" cap="none" spc="0" normalizeH="0" baseline="0" noProof="0" dirty="0">
            <a:ln>
              <a:noFill/>
            </a:ln>
            <a:solidFill>
              <a:srgbClr val="000000"/>
            </a:solidFill>
            <a:effectLst/>
            <a:uLnTx/>
            <a:uFillTx/>
            <a:latin typeface="Montserrat"/>
            <a:sym typeface="Montserrat"/>
          </a:endParaRPr>
        </a:p>
      </dgm:t>
    </dgm:pt>
    <dgm:pt modelId="{BB347FE0-3DCE-435B-A96D-92619315918D}" type="parTrans" cxnId="{ACD4F768-072B-492A-9C13-36411192C741}">
      <dgm:prSet/>
      <dgm:spPr/>
      <dgm:t>
        <a:bodyPr/>
        <a:lstStyle/>
        <a:p>
          <a:endParaRPr lang="en-US">
            <a:latin typeface="Montserrat"/>
          </a:endParaRPr>
        </a:p>
      </dgm:t>
    </dgm:pt>
    <dgm:pt modelId="{F47551B9-BFA1-42F1-BB9B-C61B9E81661B}" type="sibTrans" cxnId="{ACD4F768-072B-492A-9C13-36411192C741}">
      <dgm:prSet/>
      <dgm:spPr/>
      <dgm:t>
        <a:bodyPr/>
        <a:lstStyle/>
        <a:p>
          <a:endParaRPr lang="en-US"/>
        </a:p>
      </dgm:t>
    </dgm:pt>
    <dgm:pt modelId="{9F63373A-BAAD-4B8B-AA40-3733A3A44946}">
      <dgm:prSet/>
      <dgm:spPr/>
      <dgm:t>
        <a:bodyPr/>
        <a:lstStyle/>
        <a:p>
          <a:pPr>
            <a:buClr>
              <a:srgbClr val="FF725E"/>
            </a:buClr>
            <a:buSzPct val="150000"/>
            <a:buFont typeface="Arial" panose="020B0604020202020204" pitchFamily="34" charset="0"/>
            <a:buChar char="•"/>
          </a:pPr>
          <a:r>
            <a:rPr lang="en-US" dirty="0">
              <a:solidFill>
                <a:srgbClr val="000000"/>
              </a:solidFill>
              <a:latin typeface="Montserrat"/>
            </a:rPr>
            <a:t>Smaller application for first testing</a:t>
          </a:r>
          <a:endParaRPr kumimoji="0" lang="en-US" b="0" i="0" u="none" strike="noStrike" cap="none" spc="0" normalizeH="0" baseline="0" noProof="0" dirty="0">
            <a:ln>
              <a:noFill/>
            </a:ln>
            <a:solidFill>
              <a:srgbClr val="000000"/>
            </a:solidFill>
            <a:effectLst/>
            <a:uLnTx/>
            <a:uFillTx/>
            <a:latin typeface="Montserrat"/>
            <a:sym typeface="Montserrat"/>
          </a:endParaRPr>
        </a:p>
      </dgm:t>
    </dgm:pt>
    <dgm:pt modelId="{24917027-92B7-451E-84EC-8CC1BA5A5246}" type="parTrans" cxnId="{08C6DDEA-9138-4912-BF5F-A18BFD083F8B}">
      <dgm:prSet/>
      <dgm:spPr/>
      <dgm:t>
        <a:bodyPr/>
        <a:lstStyle/>
        <a:p>
          <a:endParaRPr lang="en-US">
            <a:latin typeface="Montserrat"/>
          </a:endParaRPr>
        </a:p>
      </dgm:t>
    </dgm:pt>
    <dgm:pt modelId="{C1F95459-A725-4567-8D68-EAEDD576ED99}" type="sibTrans" cxnId="{08C6DDEA-9138-4912-BF5F-A18BFD083F8B}">
      <dgm:prSet/>
      <dgm:spPr/>
      <dgm:t>
        <a:bodyPr/>
        <a:lstStyle/>
        <a:p>
          <a:endParaRPr lang="en-US"/>
        </a:p>
      </dgm:t>
    </dgm:pt>
    <dgm:pt modelId="{8D430632-A952-4B67-B13C-499DA8D5C2A0}" type="pres">
      <dgm:prSet presAssocID="{AB91A903-BFAD-4785-9597-4E27B2FF74A1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9190C34F-7638-460F-A02E-1DCC28AE1BA7}" type="pres">
      <dgm:prSet presAssocID="{BDC08277-D2F8-435C-B25D-7058E3A7DC09}" presName="root" presStyleCnt="0"/>
      <dgm:spPr/>
    </dgm:pt>
    <dgm:pt modelId="{E992DF26-DEFF-47F3-BA0A-5BAAD2A378C4}" type="pres">
      <dgm:prSet presAssocID="{BDC08277-D2F8-435C-B25D-7058E3A7DC09}" presName="rootComposite" presStyleCnt="0"/>
      <dgm:spPr/>
    </dgm:pt>
    <dgm:pt modelId="{2B020E10-2567-4C02-8499-107B160B3BEF}" type="pres">
      <dgm:prSet presAssocID="{BDC08277-D2F8-435C-B25D-7058E3A7DC09}" presName="rootText" presStyleLbl="node1" presStyleIdx="0" presStyleCnt="2"/>
      <dgm:spPr/>
    </dgm:pt>
    <dgm:pt modelId="{5E0E813B-CC52-47D9-A525-896F4FBC6DDF}" type="pres">
      <dgm:prSet presAssocID="{BDC08277-D2F8-435C-B25D-7058E3A7DC09}" presName="rootConnector" presStyleLbl="node1" presStyleIdx="0" presStyleCnt="2"/>
      <dgm:spPr/>
    </dgm:pt>
    <dgm:pt modelId="{A48D21FB-3824-44AA-8E7F-7DD03E5A4EA9}" type="pres">
      <dgm:prSet presAssocID="{BDC08277-D2F8-435C-B25D-7058E3A7DC09}" presName="childShape" presStyleCnt="0"/>
      <dgm:spPr/>
    </dgm:pt>
    <dgm:pt modelId="{9EBE39EE-A274-42AA-804C-6CE9416C3F14}" type="pres">
      <dgm:prSet presAssocID="{46FC3699-EF48-44EA-9C33-121112235FF9}" presName="Name13" presStyleLbl="parChTrans1D2" presStyleIdx="0" presStyleCnt="8"/>
      <dgm:spPr/>
    </dgm:pt>
    <dgm:pt modelId="{86AAA8DB-16A7-4305-9C1E-12245A0CF47A}" type="pres">
      <dgm:prSet presAssocID="{1619EA6F-733A-4F6B-B4AF-94367761CEAE}" presName="childText" presStyleLbl="bgAcc1" presStyleIdx="0" presStyleCnt="8" custScaleX="282467" custScaleY="99428">
        <dgm:presLayoutVars>
          <dgm:bulletEnabled val="1"/>
        </dgm:presLayoutVars>
      </dgm:prSet>
      <dgm:spPr/>
    </dgm:pt>
    <dgm:pt modelId="{87B63935-7720-4762-A619-04D671DE6805}" type="pres">
      <dgm:prSet presAssocID="{F0068E6E-C77D-41F0-87C4-3D9D3664AE08}" presName="Name13" presStyleLbl="parChTrans1D2" presStyleIdx="1" presStyleCnt="8"/>
      <dgm:spPr/>
    </dgm:pt>
    <dgm:pt modelId="{DBA54459-F993-42BA-9974-830A2A07CA65}" type="pres">
      <dgm:prSet presAssocID="{5EE849DE-6572-46A6-A7C6-C72BF2FB2DE1}" presName="childText" presStyleLbl="bgAcc1" presStyleIdx="1" presStyleCnt="8" custScaleX="282467">
        <dgm:presLayoutVars>
          <dgm:bulletEnabled val="1"/>
        </dgm:presLayoutVars>
      </dgm:prSet>
      <dgm:spPr/>
    </dgm:pt>
    <dgm:pt modelId="{6881CD91-48CC-4E0E-9537-7DCF015D30C0}" type="pres">
      <dgm:prSet presAssocID="{A1016BF5-8C2C-4541-BD3D-EEB652615AFA}" presName="Name13" presStyleLbl="parChTrans1D2" presStyleIdx="2" presStyleCnt="8"/>
      <dgm:spPr/>
    </dgm:pt>
    <dgm:pt modelId="{63B50FC5-2568-427D-BD7E-694AEFE959FD}" type="pres">
      <dgm:prSet presAssocID="{8F4CEFFD-FB2C-4071-AA60-A2EE1B724F8E}" presName="childText" presStyleLbl="bgAcc1" presStyleIdx="2" presStyleCnt="8" custScaleX="282467">
        <dgm:presLayoutVars>
          <dgm:bulletEnabled val="1"/>
        </dgm:presLayoutVars>
      </dgm:prSet>
      <dgm:spPr/>
    </dgm:pt>
    <dgm:pt modelId="{58D668E3-DD5C-4813-BD2A-51955D7B0D7D}" type="pres">
      <dgm:prSet presAssocID="{0825DB59-EAA7-43C8-A248-E36E18F4C7C5}" presName="root" presStyleCnt="0"/>
      <dgm:spPr/>
    </dgm:pt>
    <dgm:pt modelId="{D399EC87-B200-4AFF-9A81-F0A84929ED95}" type="pres">
      <dgm:prSet presAssocID="{0825DB59-EAA7-43C8-A248-E36E18F4C7C5}" presName="rootComposite" presStyleCnt="0"/>
      <dgm:spPr/>
    </dgm:pt>
    <dgm:pt modelId="{4748EE66-5342-4E0F-937B-6D1716BA45B3}" type="pres">
      <dgm:prSet presAssocID="{0825DB59-EAA7-43C8-A248-E36E18F4C7C5}" presName="rootText" presStyleLbl="node1" presStyleIdx="1" presStyleCnt="2"/>
      <dgm:spPr/>
    </dgm:pt>
    <dgm:pt modelId="{CD7B6F10-1879-4F1B-BF82-AC47013DA69D}" type="pres">
      <dgm:prSet presAssocID="{0825DB59-EAA7-43C8-A248-E36E18F4C7C5}" presName="rootConnector" presStyleLbl="node1" presStyleIdx="1" presStyleCnt="2"/>
      <dgm:spPr/>
    </dgm:pt>
    <dgm:pt modelId="{E7152EDA-7858-4856-B61A-B97B1C72D814}" type="pres">
      <dgm:prSet presAssocID="{0825DB59-EAA7-43C8-A248-E36E18F4C7C5}" presName="childShape" presStyleCnt="0"/>
      <dgm:spPr/>
    </dgm:pt>
    <dgm:pt modelId="{9AD35A88-5408-402F-B7AC-673BBE17B154}" type="pres">
      <dgm:prSet presAssocID="{4C9223F5-BC59-4E04-919B-BFB618D86701}" presName="Name13" presStyleLbl="parChTrans1D2" presStyleIdx="3" presStyleCnt="8"/>
      <dgm:spPr/>
    </dgm:pt>
    <dgm:pt modelId="{5C36FBAD-180B-4A12-92BE-2E8F634BD3E2}" type="pres">
      <dgm:prSet presAssocID="{7F763F97-79E8-4F5C-A156-11D15532411D}" presName="childText" presStyleLbl="bgAcc1" presStyleIdx="3" presStyleCnt="8" custScaleX="282467">
        <dgm:presLayoutVars>
          <dgm:bulletEnabled val="1"/>
        </dgm:presLayoutVars>
      </dgm:prSet>
      <dgm:spPr/>
    </dgm:pt>
    <dgm:pt modelId="{B3A21A49-BBAC-4284-BB35-1C2C2E9346E4}" type="pres">
      <dgm:prSet presAssocID="{E12F88CD-73CC-4C46-8657-7BF66DF9A23D}" presName="Name13" presStyleLbl="parChTrans1D2" presStyleIdx="4" presStyleCnt="8"/>
      <dgm:spPr/>
    </dgm:pt>
    <dgm:pt modelId="{678DF709-BE4D-4833-8CEF-2797F8D2F5C9}" type="pres">
      <dgm:prSet presAssocID="{627D2CC9-9115-4631-9489-37D8578210DA}" presName="childText" presStyleLbl="bgAcc1" presStyleIdx="4" presStyleCnt="8" custScaleX="282467">
        <dgm:presLayoutVars>
          <dgm:bulletEnabled val="1"/>
        </dgm:presLayoutVars>
      </dgm:prSet>
      <dgm:spPr/>
    </dgm:pt>
    <dgm:pt modelId="{D41092F4-9E37-461A-9E4F-AE1637FA1419}" type="pres">
      <dgm:prSet presAssocID="{D53BEF6E-0E6B-44E6-B540-C23413C5D9F4}" presName="Name13" presStyleLbl="parChTrans1D2" presStyleIdx="5" presStyleCnt="8"/>
      <dgm:spPr/>
    </dgm:pt>
    <dgm:pt modelId="{70EABBA5-5C22-42AA-99EE-1ADA03CE6493}" type="pres">
      <dgm:prSet presAssocID="{468375B6-4A56-46AE-93C5-958E4788AE54}" presName="childText" presStyleLbl="bgAcc1" presStyleIdx="5" presStyleCnt="8" custScaleX="282467">
        <dgm:presLayoutVars>
          <dgm:bulletEnabled val="1"/>
        </dgm:presLayoutVars>
      </dgm:prSet>
      <dgm:spPr/>
    </dgm:pt>
    <dgm:pt modelId="{D81AB70D-6C43-45CA-B0D1-AE78898BCF50}" type="pres">
      <dgm:prSet presAssocID="{BB347FE0-3DCE-435B-A96D-92619315918D}" presName="Name13" presStyleLbl="parChTrans1D2" presStyleIdx="6" presStyleCnt="8"/>
      <dgm:spPr/>
    </dgm:pt>
    <dgm:pt modelId="{87E986FD-D27C-42E7-ABBB-8AD27353FD7F}" type="pres">
      <dgm:prSet presAssocID="{B515A82D-BB11-41B6-809F-490E90C6E6E0}" presName="childText" presStyleLbl="bgAcc1" presStyleIdx="6" presStyleCnt="8" custScaleX="282467">
        <dgm:presLayoutVars>
          <dgm:bulletEnabled val="1"/>
        </dgm:presLayoutVars>
      </dgm:prSet>
      <dgm:spPr/>
    </dgm:pt>
    <dgm:pt modelId="{5EAFD5C2-845E-4D4C-96E5-54534F7B997D}" type="pres">
      <dgm:prSet presAssocID="{24917027-92B7-451E-84EC-8CC1BA5A5246}" presName="Name13" presStyleLbl="parChTrans1D2" presStyleIdx="7" presStyleCnt="8"/>
      <dgm:spPr/>
    </dgm:pt>
    <dgm:pt modelId="{22C17861-8B05-4F78-8936-584882883278}" type="pres">
      <dgm:prSet presAssocID="{9F63373A-BAAD-4B8B-AA40-3733A3A44946}" presName="childText" presStyleLbl="bgAcc1" presStyleIdx="7" presStyleCnt="8" custScaleX="282467">
        <dgm:presLayoutVars>
          <dgm:bulletEnabled val="1"/>
        </dgm:presLayoutVars>
      </dgm:prSet>
      <dgm:spPr/>
    </dgm:pt>
  </dgm:ptLst>
  <dgm:cxnLst>
    <dgm:cxn modelId="{DB32E704-6E26-47FF-9651-B5B45E2CDF66}" type="presOf" srcId="{1619EA6F-733A-4F6B-B4AF-94367761CEAE}" destId="{86AAA8DB-16A7-4305-9C1E-12245A0CF47A}" srcOrd="0" destOrd="0" presId="urn:microsoft.com/office/officeart/2005/8/layout/hierarchy3"/>
    <dgm:cxn modelId="{868B1907-2845-4F8C-AF64-77D697429929}" type="presOf" srcId="{B515A82D-BB11-41B6-809F-490E90C6E6E0}" destId="{87E986FD-D27C-42E7-ABBB-8AD27353FD7F}" srcOrd="0" destOrd="0" presId="urn:microsoft.com/office/officeart/2005/8/layout/hierarchy3"/>
    <dgm:cxn modelId="{9F69A40D-DB92-4456-AC8E-B17AE1837ED6}" type="presOf" srcId="{24917027-92B7-451E-84EC-8CC1BA5A5246}" destId="{5EAFD5C2-845E-4D4C-96E5-54534F7B997D}" srcOrd="0" destOrd="0" presId="urn:microsoft.com/office/officeart/2005/8/layout/hierarchy3"/>
    <dgm:cxn modelId="{FD12BB0D-0503-4394-9153-A6F67E877F77}" srcId="{0825DB59-EAA7-43C8-A248-E36E18F4C7C5}" destId="{627D2CC9-9115-4631-9489-37D8578210DA}" srcOrd="1" destOrd="0" parTransId="{E12F88CD-73CC-4C46-8657-7BF66DF9A23D}" sibTransId="{E26A032E-366C-401D-8E35-1D96F3FE2B40}"/>
    <dgm:cxn modelId="{64E27C14-10AB-4A85-AEAA-1FEAB939C4B7}" type="presOf" srcId="{E12F88CD-73CC-4C46-8657-7BF66DF9A23D}" destId="{B3A21A49-BBAC-4284-BB35-1C2C2E9346E4}" srcOrd="0" destOrd="0" presId="urn:microsoft.com/office/officeart/2005/8/layout/hierarchy3"/>
    <dgm:cxn modelId="{D108BF19-FD99-4F01-A364-31E47880C30F}" type="presOf" srcId="{9F63373A-BAAD-4B8B-AA40-3733A3A44946}" destId="{22C17861-8B05-4F78-8936-584882883278}" srcOrd="0" destOrd="0" presId="urn:microsoft.com/office/officeart/2005/8/layout/hierarchy3"/>
    <dgm:cxn modelId="{62CAB71D-2556-4BAB-B1DF-D2595BE59740}" srcId="{AB91A903-BFAD-4785-9597-4E27B2FF74A1}" destId="{0825DB59-EAA7-43C8-A248-E36E18F4C7C5}" srcOrd="1" destOrd="0" parTransId="{8A8EDC45-BF1F-403B-9C4A-1408CFCB2795}" sibTransId="{325CF208-E0A0-47C4-A316-4A3CD85F6523}"/>
    <dgm:cxn modelId="{58F22123-DC73-4036-8BBD-A87A681638FE}" type="presOf" srcId="{468375B6-4A56-46AE-93C5-958E4788AE54}" destId="{70EABBA5-5C22-42AA-99EE-1ADA03CE6493}" srcOrd="0" destOrd="0" presId="urn:microsoft.com/office/officeart/2005/8/layout/hierarchy3"/>
    <dgm:cxn modelId="{F5216B26-0F32-4D9E-BDBA-2BE0E71F8129}" type="presOf" srcId="{4C9223F5-BC59-4E04-919B-BFB618D86701}" destId="{9AD35A88-5408-402F-B7AC-673BBE17B154}" srcOrd="0" destOrd="0" presId="urn:microsoft.com/office/officeart/2005/8/layout/hierarchy3"/>
    <dgm:cxn modelId="{E18EFD29-B44A-491A-8D9A-A0A0824EAAA7}" type="presOf" srcId="{BB347FE0-3DCE-435B-A96D-92619315918D}" destId="{D81AB70D-6C43-45CA-B0D1-AE78898BCF50}" srcOrd="0" destOrd="0" presId="urn:microsoft.com/office/officeart/2005/8/layout/hierarchy3"/>
    <dgm:cxn modelId="{DACE3C2F-A4B3-42EC-A9E6-E408D5A8399B}" srcId="{0825DB59-EAA7-43C8-A248-E36E18F4C7C5}" destId="{468375B6-4A56-46AE-93C5-958E4788AE54}" srcOrd="2" destOrd="0" parTransId="{D53BEF6E-0E6B-44E6-B540-C23413C5D9F4}" sibTransId="{F2A82452-160F-4662-B51D-80305FB71C0F}"/>
    <dgm:cxn modelId="{ACD4F768-072B-492A-9C13-36411192C741}" srcId="{0825DB59-EAA7-43C8-A248-E36E18F4C7C5}" destId="{B515A82D-BB11-41B6-809F-490E90C6E6E0}" srcOrd="3" destOrd="0" parTransId="{BB347FE0-3DCE-435B-A96D-92619315918D}" sibTransId="{F47551B9-BFA1-42F1-BB9B-C61B9E81661B}"/>
    <dgm:cxn modelId="{58CF1D52-76A0-48DC-8DB6-BAAB9BB7C362}" type="presOf" srcId="{A1016BF5-8C2C-4541-BD3D-EEB652615AFA}" destId="{6881CD91-48CC-4E0E-9537-7DCF015D30C0}" srcOrd="0" destOrd="0" presId="urn:microsoft.com/office/officeart/2005/8/layout/hierarchy3"/>
    <dgm:cxn modelId="{EA453274-10D9-4894-87EE-9AD40A643EA3}" type="presOf" srcId="{0825DB59-EAA7-43C8-A248-E36E18F4C7C5}" destId="{4748EE66-5342-4E0F-937B-6D1716BA45B3}" srcOrd="0" destOrd="0" presId="urn:microsoft.com/office/officeart/2005/8/layout/hierarchy3"/>
    <dgm:cxn modelId="{03C57957-9531-42F4-8669-5E4999390ED2}" srcId="{0825DB59-EAA7-43C8-A248-E36E18F4C7C5}" destId="{7F763F97-79E8-4F5C-A156-11D15532411D}" srcOrd="0" destOrd="0" parTransId="{4C9223F5-BC59-4E04-919B-BFB618D86701}" sibTransId="{0A8E86BC-54E2-44C3-8F39-8A25C6A15311}"/>
    <dgm:cxn modelId="{99E14D7D-6EFD-4339-B88F-1E7A40A52CDB}" type="presOf" srcId="{627D2CC9-9115-4631-9489-37D8578210DA}" destId="{678DF709-BE4D-4833-8CEF-2797F8D2F5C9}" srcOrd="0" destOrd="0" presId="urn:microsoft.com/office/officeart/2005/8/layout/hierarchy3"/>
    <dgm:cxn modelId="{0B57ED92-2B50-4D77-9553-FE9FA338E265}" type="presOf" srcId="{5EE849DE-6572-46A6-A7C6-C72BF2FB2DE1}" destId="{DBA54459-F993-42BA-9974-830A2A07CA65}" srcOrd="0" destOrd="0" presId="urn:microsoft.com/office/officeart/2005/8/layout/hierarchy3"/>
    <dgm:cxn modelId="{2371029A-C95E-48A5-8443-A5BA8E2D01CD}" type="presOf" srcId="{F0068E6E-C77D-41F0-87C4-3D9D3664AE08}" destId="{87B63935-7720-4762-A619-04D671DE6805}" srcOrd="0" destOrd="0" presId="urn:microsoft.com/office/officeart/2005/8/layout/hierarchy3"/>
    <dgm:cxn modelId="{DB04169B-D1D4-4AF9-A648-29F9B75666C0}" type="presOf" srcId="{8F4CEFFD-FB2C-4071-AA60-A2EE1B724F8E}" destId="{63B50FC5-2568-427D-BD7E-694AEFE959FD}" srcOrd="0" destOrd="0" presId="urn:microsoft.com/office/officeart/2005/8/layout/hierarchy3"/>
    <dgm:cxn modelId="{FF4184AD-26D6-4B05-A723-A253081E7E61}" type="presOf" srcId="{46FC3699-EF48-44EA-9C33-121112235FF9}" destId="{9EBE39EE-A274-42AA-804C-6CE9416C3F14}" srcOrd="0" destOrd="0" presId="urn:microsoft.com/office/officeart/2005/8/layout/hierarchy3"/>
    <dgm:cxn modelId="{283C44BB-BCCF-4646-996C-C1327BADCCD8}" type="presOf" srcId="{AB91A903-BFAD-4785-9597-4E27B2FF74A1}" destId="{8D430632-A952-4B67-B13C-499DA8D5C2A0}" srcOrd="0" destOrd="0" presId="urn:microsoft.com/office/officeart/2005/8/layout/hierarchy3"/>
    <dgm:cxn modelId="{1984BDC7-C4E6-4CA5-BC7A-4018DC3924F3}" srcId="{AB91A903-BFAD-4785-9597-4E27B2FF74A1}" destId="{BDC08277-D2F8-435C-B25D-7058E3A7DC09}" srcOrd="0" destOrd="0" parTransId="{F4584197-8804-417D-86A0-A6E68ACD0B6A}" sibTransId="{E8A0B528-82D7-4A79-AF7B-EC987BB36E00}"/>
    <dgm:cxn modelId="{801283CC-4C6A-465A-8153-831732FDF320}" srcId="{BDC08277-D2F8-435C-B25D-7058E3A7DC09}" destId="{5EE849DE-6572-46A6-A7C6-C72BF2FB2DE1}" srcOrd="1" destOrd="0" parTransId="{F0068E6E-C77D-41F0-87C4-3D9D3664AE08}" sibTransId="{EF73DA3D-2951-4FAF-85D4-9874613299C7}"/>
    <dgm:cxn modelId="{40D9CCCD-5F6E-42E6-95DF-15CFAE1F41E8}" srcId="{BDC08277-D2F8-435C-B25D-7058E3A7DC09}" destId="{1619EA6F-733A-4F6B-B4AF-94367761CEAE}" srcOrd="0" destOrd="0" parTransId="{46FC3699-EF48-44EA-9C33-121112235FF9}" sibTransId="{30D2D879-4738-4AF6-8E55-68787E75538E}"/>
    <dgm:cxn modelId="{1264B5E2-D695-40F1-A6A6-765CB9D6B3C0}" type="presOf" srcId="{7F763F97-79E8-4F5C-A156-11D15532411D}" destId="{5C36FBAD-180B-4A12-92BE-2E8F634BD3E2}" srcOrd="0" destOrd="0" presId="urn:microsoft.com/office/officeart/2005/8/layout/hierarchy3"/>
    <dgm:cxn modelId="{A35559E4-CFAF-4B1B-B9F7-052C136C5AF0}" type="presOf" srcId="{D53BEF6E-0E6B-44E6-B540-C23413C5D9F4}" destId="{D41092F4-9E37-461A-9E4F-AE1637FA1419}" srcOrd="0" destOrd="0" presId="urn:microsoft.com/office/officeart/2005/8/layout/hierarchy3"/>
    <dgm:cxn modelId="{08C6DDEA-9138-4912-BF5F-A18BFD083F8B}" srcId="{0825DB59-EAA7-43C8-A248-E36E18F4C7C5}" destId="{9F63373A-BAAD-4B8B-AA40-3733A3A44946}" srcOrd="4" destOrd="0" parTransId="{24917027-92B7-451E-84EC-8CC1BA5A5246}" sibTransId="{C1F95459-A725-4567-8D68-EAEDD576ED99}"/>
    <dgm:cxn modelId="{97279AFD-3515-4EB8-9979-B9544409714F}" srcId="{BDC08277-D2F8-435C-B25D-7058E3A7DC09}" destId="{8F4CEFFD-FB2C-4071-AA60-A2EE1B724F8E}" srcOrd="2" destOrd="0" parTransId="{A1016BF5-8C2C-4541-BD3D-EEB652615AFA}" sibTransId="{A160633F-E5DB-4EC5-AE8F-9D00EE771B05}"/>
    <dgm:cxn modelId="{42D4D7FD-6E8E-486A-971E-63C4AD92A6C3}" type="presOf" srcId="{BDC08277-D2F8-435C-B25D-7058E3A7DC09}" destId="{2B020E10-2567-4C02-8499-107B160B3BEF}" srcOrd="0" destOrd="0" presId="urn:microsoft.com/office/officeart/2005/8/layout/hierarchy3"/>
    <dgm:cxn modelId="{0D929DFE-98A1-4412-99EC-5E3BE0144724}" type="presOf" srcId="{0825DB59-EAA7-43C8-A248-E36E18F4C7C5}" destId="{CD7B6F10-1879-4F1B-BF82-AC47013DA69D}" srcOrd="1" destOrd="0" presId="urn:microsoft.com/office/officeart/2005/8/layout/hierarchy3"/>
    <dgm:cxn modelId="{846875FF-4894-4B04-987C-83A914BD7E33}" type="presOf" srcId="{BDC08277-D2F8-435C-B25D-7058E3A7DC09}" destId="{5E0E813B-CC52-47D9-A525-896F4FBC6DDF}" srcOrd="1" destOrd="0" presId="urn:microsoft.com/office/officeart/2005/8/layout/hierarchy3"/>
    <dgm:cxn modelId="{4DA65ADA-05FB-4C29-8C69-7A3861DBB7F4}" type="presParOf" srcId="{8D430632-A952-4B67-B13C-499DA8D5C2A0}" destId="{9190C34F-7638-460F-A02E-1DCC28AE1BA7}" srcOrd="0" destOrd="0" presId="urn:microsoft.com/office/officeart/2005/8/layout/hierarchy3"/>
    <dgm:cxn modelId="{474BD053-F983-4392-B398-EE832874479A}" type="presParOf" srcId="{9190C34F-7638-460F-A02E-1DCC28AE1BA7}" destId="{E992DF26-DEFF-47F3-BA0A-5BAAD2A378C4}" srcOrd="0" destOrd="0" presId="urn:microsoft.com/office/officeart/2005/8/layout/hierarchy3"/>
    <dgm:cxn modelId="{9F476B82-1E64-4E0C-8195-CDE1FE0EF480}" type="presParOf" srcId="{E992DF26-DEFF-47F3-BA0A-5BAAD2A378C4}" destId="{2B020E10-2567-4C02-8499-107B160B3BEF}" srcOrd="0" destOrd="0" presId="urn:microsoft.com/office/officeart/2005/8/layout/hierarchy3"/>
    <dgm:cxn modelId="{7A958A90-FF56-412E-B938-14770A1BE7B8}" type="presParOf" srcId="{E992DF26-DEFF-47F3-BA0A-5BAAD2A378C4}" destId="{5E0E813B-CC52-47D9-A525-896F4FBC6DDF}" srcOrd="1" destOrd="0" presId="urn:microsoft.com/office/officeart/2005/8/layout/hierarchy3"/>
    <dgm:cxn modelId="{F7CD0547-E1EB-4B7A-B2F5-873FC3FB4B73}" type="presParOf" srcId="{9190C34F-7638-460F-A02E-1DCC28AE1BA7}" destId="{A48D21FB-3824-44AA-8E7F-7DD03E5A4EA9}" srcOrd="1" destOrd="0" presId="urn:microsoft.com/office/officeart/2005/8/layout/hierarchy3"/>
    <dgm:cxn modelId="{4047C1B0-48E8-4EF0-85B2-E15FA15D5879}" type="presParOf" srcId="{A48D21FB-3824-44AA-8E7F-7DD03E5A4EA9}" destId="{9EBE39EE-A274-42AA-804C-6CE9416C3F14}" srcOrd="0" destOrd="0" presId="urn:microsoft.com/office/officeart/2005/8/layout/hierarchy3"/>
    <dgm:cxn modelId="{161A937E-BC59-44D1-BC0A-ACF25D79DF5C}" type="presParOf" srcId="{A48D21FB-3824-44AA-8E7F-7DD03E5A4EA9}" destId="{86AAA8DB-16A7-4305-9C1E-12245A0CF47A}" srcOrd="1" destOrd="0" presId="urn:microsoft.com/office/officeart/2005/8/layout/hierarchy3"/>
    <dgm:cxn modelId="{64D0D33B-7B42-4055-816D-61A28A43405F}" type="presParOf" srcId="{A48D21FB-3824-44AA-8E7F-7DD03E5A4EA9}" destId="{87B63935-7720-4762-A619-04D671DE6805}" srcOrd="2" destOrd="0" presId="urn:microsoft.com/office/officeart/2005/8/layout/hierarchy3"/>
    <dgm:cxn modelId="{A261D7A2-8C65-45C0-B2CF-64C9FEE20B64}" type="presParOf" srcId="{A48D21FB-3824-44AA-8E7F-7DD03E5A4EA9}" destId="{DBA54459-F993-42BA-9974-830A2A07CA65}" srcOrd="3" destOrd="0" presId="urn:microsoft.com/office/officeart/2005/8/layout/hierarchy3"/>
    <dgm:cxn modelId="{FDDFBC7D-4137-494A-A752-8EFF33A5ECBC}" type="presParOf" srcId="{A48D21FB-3824-44AA-8E7F-7DD03E5A4EA9}" destId="{6881CD91-48CC-4E0E-9537-7DCF015D30C0}" srcOrd="4" destOrd="0" presId="urn:microsoft.com/office/officeart/2005/8/layout/hierarchy3"/>
    <dgm:cxn modelId="{1D011C26-B0A4-4FA6-8D6C-158067396D88}" type="presParOf" srcId="{A48D21FB-3824-44AA-8E7F-7DD03E5A4EA9}" destId="{63B50FC5-2568-427D-BD7E-694AEFE959FD}" srcOrd="5" destOrd="0" presId="urn:microsoft.com/office/officeart/2005/8/layout/hierarchy3"/>
    <dgm:cxn modelId="{5724C779-184A-4123-AEE4-071E4EA607E7}" type="presParOf" srcId="{8D430632-A952-4B67-B13C-499DA8D5C2A0}" destId="{58D668E3-DD5C-4813-BD2A-51955D7B0D7D}" srcOrd="1" destOrd="0" presId="urn:microsoft.com/office/officeart/2005/8/layout/hierarchy3"/>
    <dgm:cxn modelId="{86AD9AEB-BAF5-4335-ADDA-10B30107DE57}" type="presParOf" srcId="{58D668E3-DD5C-4813-BD2A-51955D7B0D7D}" destId="{D399EC87-B200-4AFF-9A81-F0A84929ED95}" srcOrd="0" destOrd="0" presId="urn:microsoft.com/office/officeart/2005/8/layout/hierarchy3"/>
    <dgm:cxn modelId="{22F266AB-EE77-4D32-AE17-4F6C297168E6}" type="presParOf" srcId="{D399EC87-B200-4AFF-9A81-F0A84929ED95}" destId="{4748EE66-5342-4E0F-937B-6D1716BA45B3}" srcOrd="0" destOrd="0" presId="urn:microsoft.com/office/officeart/2005/8/layout/hierarchy3"/>
    <dgm:cxn modelId="{3A550A45-D813-494C-879B-9D6054FEE32F}" type="presParOf" srcId="{D399EC87-B200-4AFF-9A81-F0A84929ED95}" destId="{CD7B6F10-1879-4F1B-BF82-AC47013DA69D}" srcOrd="1" destOrd="0" presId="urn:microsoft.com/office/officeart/2005/8/layout/hierarchy3"/>
    <dgm:cxn modelId="{5B0EB1E1-EE48-40C3-9C00-C9464D38FE95}" type="presParOf" srcId="{58D668E3-DD5C-4813-BD2A-51955D7B0D7D}" destId="{E7152EDA-7858-4856-B61A-B97B1C72D814}" srcOrd="1" destOrd="0" presId="urn:microsoft.com/office/officeart/2005/8/layout/hierarchy3"/>
    <dgm:cxn modelId="{BD6E805C-8F44-4DF0-B422-E12A98DAFA4F}" type="presParOf" srcId="{E7152EDA-7858-4856-B61A-B97B1C72D814}" destId="{9AD35A88-5408-402F-B7AC-673BBE17B154}" srcOrd="0" destOrd="0" presId="urn:microsoft.com/office/officeart/2005/8/layout/hierarchy3"/>
    <dgm:cxn modelId="{C434CD3E-6FEE-4CA7-9A7E-83D073812215}" type="presParOf" srcId="{E7152EDA-7858-4856-B61A-B97B1C72D814}" destId="{5C36FBAD-180B-4A12-92BE-2E8F634BD3E2}" srcOrd="1" destOrd="0" presId="urn:microsoft.com/office/officeart/2005/8/layout/hierarchy3"/>
    <dgm:cxn modelId="{1F80B104-4EB6-46FF-BB56-D8676A251A52}" type="presParOf" srcId="{E7152EDA-7858-4856-B61A-B97B1C72D814}" destId="{B3A21A49-BBAC-4284-BB35-1C2C2E9346E4}" srcOrd="2" destOrd="0" presId="urn:microsoft.com/office/officeart/2005/8/layout/hierarchy3"/>
    <dgm:cxn modelId="{87C26AA0-6B32-40D1-8C23-018102DCDC31}" type="presParOf" srcId="{E7152EDA-7858-4856-B61A-B97B1C72D814}" destId="{678DF709-BE4D-4833-8CEF-2797F8D2F5C9}" srcOrd="3" destOrd="0" presId="urn:microsoft.com/office/officeart/2005/8/layout/hierarchy3"/>
    <dgm:cxn modelId="{612193E8-FAF1-40A5-8016-C3A9464E6390}" type="presParOf" srcId="{E7152EDA-7858-4856-B61A-B97B1C72D814}" destId="{D41092F4-9E37-461A-9E4F-AE1637FA1419}" srcOrd="4" destOrd="0" presId="urn:microsoft.com/office/officeart/2005/8/layout/hierarchy3"/>
    <dgm:cxn modelId="{692DF26C-93ED-423C-8CE5-46D80B8032D4}" type="presParOf" srcId="{E7152EDA-7858-4856-B61A-B97B1C72D814}" destId="{70EABBA5-5C22-42AA-99EE-1ADA03CE6493}" srcOrd="5" destOrd="0" presId="urn:microsoft.com/office/officeart/2005/8/layout/hierarchy3"/>
    <dgm:cxn modelId="{B419059D-B51F-404E-8AA6-0CBB635639F2}" type="presParOf" srcId="{E7152EDA-7858-4856-B61A-B97B1C72D814}" destId="{D81AB70D-6C43-45CA-B0D1-AE78898BCF50}" srcOrd="6" destOrd="0" presId="urn:microsoft.com/office/officeart/2005/8/layout/hierarchy3"/>
    <dgm:cxn modelId="{6A4CE746-1EA3-4016-AFEB-DCBA5098446E}" type="presParOf" srcId="{E7152EDA-7858-4856-B61A-B97B1C72D814}" destId="{87E986FD-D27C-42E7-ABBB-8AD27353FD7F}" srcOrd="7" destOrd="0" presId="urn:microsoft.com/office/officeart/2005/8/layout/hierarchy3"/>
    <dgm:cxn modelId="{FD10D85A-41E9-45BD-BB9D-3FAA75D5C3A8}" type="presParOf" srcId="{E7152EDA-7858-4856-B61A-B97B1C72D814}" destId="{5EAFD5C2-845E-4D4C-96E5-54534F7B997D}" srcOrd="8" destOrd="0" presId="urn:microsoft.com/office/officeart/2005/8/layout/hierarchy3"/>
    <dgm:cxn modelId="{FCD4D221-459A-43C7-BDCC-B58845852D6E}" type="presParOf" srcId="{E7152EDA-7858-4856-B61A-B97B1C72D814}" destId="{22C17861-8B05-4F78-8936-584882883278}" srcOrd="9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020E10-2567-4C02-8499-107B160B3BEF}">
      <dsp:nvSpPr>
        <dsp:cNvPr id="0" name=""/>
        <dsp:cNvSpPr/>
      </dsp:nvSpPr>
      <dsp:spPr>
        <a:xfrm>
          <a:off x="1148090" y="927"/>
          <a:ext cx="1213947" cy="60697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latin typeface="Montserrat"/>
            </a:rPr>
            <a:t>Challenges</a:t>
          </a:r>
        </a:p>
      </dsp:txBody>
      <dsp:txXfrm>
        <a:off x="1165868" y="18705"/>
        <a:ext cx="1178391" cy="571417"/>
      </dsp:txXfrm>
    </dsp:sp>
    <dsp:sp modelId="{9EBE39EE-A274-42AA-804C-6CE9416C3F14}">
      <dsp:nvSpPr>
        <dsp:cNvPr id="0" name=""/>
        <dsp:cNvSpPr/>
      </dsp:nvSpPr>
      <dsp:spPr>
        <a:xfrm>
          <a:off x="1269485" y="607901"/>
          <a:ext cx="121394" cy="45349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53494"/>
              </a:lnTo>
              <a:lnTo>
                <a:pt x="121394" y="453494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6AAA8DB-16A7-4305-9C1E-12245A0CF47A}">
      <dsp:nvSpPr>
        <dsp:cNvPr id="0" name=""/>
        <dsp:cNvSpPr/>
      </dsp:nvSpPr>
      <dsp:spPr>
        <a:xfrm>
          <a:off x="1390880" y="759644"/>
          <a:ext cx="2743201" cy="60350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rgbClr val="FF725E"/>
            </a:buClr>
            <a:buSzPct val="150000"/>
            <a:buFont typeface="Arial" panose="020B0604020202020204" pitchFamily="34" charset="0"/>
            <a:buNone/>
          </a:pPr>
          <a:r>
            <a: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>
                <a:noFill/>
              </a:uFill>
              <a:latin typeface="Montserrat"/>
              <a:sym typeface="Montserrat"/>
            </a:rPr>
            <a:t>Lack of requirements </a:t>
          </a:r>
          <a:endParaRPr lang="en-US" sz="1200" kern="1200" dirty="0">
            <a:latin typeface="Montserrat"/>
          </a:endParaRPr>
        </a:p>
      </dsp:txBody>
      <dsp:txXfrm>
        <a:off x="1408556" y="777320"/>
        <a:ext cx="2707849" cy="568149"/>
      </dsp:txXfrm>
    </dsp:sp>
    <dsp:sp modelId="{87B63935-7720-4762-A619-04D671DE6805}">
      <dsp:nvSpPr>
        <dsp:cNvPr id="0" name=""/>
        <dsp:cNvSpPr/>
      </dsp:nvSpPr>
      <dsp:spPr>
        <a:xfrm>
          <a:off x="1269485" y="607901"/>
          <a:ext cx="121394" cy="121047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10475"/>
              </a:lnTo>
              <a:lnTo>
                <a:pt x="121394" y="1210475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BA54459-F993-42BA-9974-830A2A07CA65}">
      <dsp:nvSpPr>
        <dsp:cNvPr id="0" name=""/>
        <dsp:cNvSpPr/>
      </dsp:nvSpPr>
      <dsp:spPr>
        <a:xfrm>
          <a:off x="1390880" y="1514889"/>
          <a:ext cx="2743201" cy="60697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rgbClr val="FF725E"/>
            </a:buClr>
            <a:buSzPct val="150000"/>
            <a:buFont typeface="Arial" panose="020B0604020202020204" pitchFamily="34" charset="0"/>
            <a:buNone/>
          </a:pPr>
          <a:r>
            <a: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"/>
              <a:sym typeface="Montserrat"/>
            </a:rPr>
            <a:t>Access to the site can be restricted, message 403 Forbidden </a:t>
          </a:r>
          <a:endParaRPr lang="en-US" sz="1200" kern="1200" dirty="0">
            <a:latin typeface="Montserrat"/>
          </a:endParaRPr>
        </a:p>
      </dsp:txBody>
      <dsp:txXfrm>
        <a:off x="1408658" y="1532667"/>
        <a:ext cx="2707645" cy="571417"/>
      </dsp:txXfrm>
    </dsp:sp>
    <dsp:sp modelId="{6881CD91-48CC-4E0E-9537-7DCF015D30C0}">
      <dsp:nvSpPr>
        <dsp:cNvPr id="0" name=""/>
        <dsp:cNvSpPr/>
      </dsp:nvSpPr>
      <dsp:spPr>
        <a:xfrm>
          <a:off x="1269485" y="607901"/>
          <a:ext cx="121394" cy="196919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69193"/>
              </a:lnTo>
              <a:lnTo>
                <a:pt x="121394" y="1969193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3B50FC5-2568-427D-BD7E-694AEFE959FD}">
      <dsp:nvSpPr>
        <dsp:cNvPr id="0" name=""/>
        <dsp:cNvSpPr/>
      </dsp:nvSpPr>
      <dsp:spPr>
        <a:xfrm>
          <a:off x="1390880" y="2273607"/>
          <a:ext cx="2743201" cy="60697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"/>
              <a:sym typeface="Montserrat"/>
            </a:rPr>
            <a:t>Finding bugs was difficult, but they exists</a:t>
          </a:r>
          <a:endParaRPr lang="en-US" sz="1200" kern="1200" dirty="0">
            <a:latin typeface="Montserrat"/>
          </a:endParaRPr>
        </a:p>
      </dsp:txBody>
      <dsp:txXfrm>
        <a:off x="1408658" y="2291385"/>
        <a:ext cx="2707645" cy="571417"/>
      </dsp:txXfrm>
    </dsp:sp>
    <dsp:sp modelId="{4748EE66-5342-4E0F-937B-6D1716BA45B3}">
      <dsp:nvSpPr>
        <dsp:cNvPr id="0" name=""/>
        <dsp:cNvSpPr/>
      </dsp:nvSpPr>
      <dsp:spPr>
        <a:xfrm>
          <a:off x="4194779" y="927"/>
          <a:ext cx="1213947" cy="60697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latin typeface="Montserrat"/>
            </a:rPr>
            <a:t>Lessons</a:t>
          </a:r>
        </a:p>
      </dsp:txBody>
      <dsp:txXfrm>
        <a:off x="4212557" y="18705"/>
        <a:ext cx="1178391" cy="571417"/>
      </dsp:txXfrm>
    </dsp:sp>
    <dsp:sp modelId="{9AD35A88-5408-402F-B7AC-673BBE17B154}">
      <dsp:nvSpPr>
        <dsp:cNvPr id="0" name=""/>
        <dsp:cNvSpPr/>
      </dsp:nvSpPr>
      <dsp:spPr>
        <a:xfrm>
          <a:off x="4316173" y="607901"/>
          <a:ext cx="121394" cy="45523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55230"/>
              </a:lnTo>
              <a:lnTo>
                <a:pt x="121394" y="45523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C36FBAD-180B-4A12-92BE-2E8F634BD3E2}">
      <dsp:nvSpPr>
        <dsp:cNvPr id="0" name=""/>
        <dsp:cNvSpPr/>
      </dsp:nvSpPr>
      <dsp:spPr>
        <a:xfrm>
          <a:off x="4437568" y="759644"/>
          <a:ext cx="2743201" cy="60697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rgbClr val="FF725E"/>
            </a:buClr>
            <a:buSzPct val="150000"/>
            <a:buFont typeface="Arial" panose="020B0604020202020204" pitchFamily="34" charset="0"/>
            <a:buNone/>
          </a:pPr>
          <a:r>
            <a: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"/>
              <a:sym typeface="Montserrat"/>
            </a:rPr>
            <a:t>Exploratory Testing facilitates learning of functionalities and can be time saving.</a:t>
          </a:r>
          <a:endParaRPr lang="en-US" sz="1200" kern="1200" dirty="0">
            <a:latin typeface="Montserrat"/>
          </a:endParaRPr>
        </a:p>
      </dsp:txBody>
      <dsp:txXfrm>
        <a:off x="4455346" y="777422"/>
        <a:ext cx="2707645" cy="571417"/>
      </dsp:txXfrm>
    </dsp:sp>
    <dsp:sp modelId="{B3A21A49-BBAC-4284-BB35-1C2C2E9346E4}">
      <dsp:nvSpPr>
        <dsp:cNvPr id="0" name=""/>
        <dsp:cNvSpPr/>
      </dsp:nvSpPr>
      <dsp:spPr>
        <a:xfrm>
          <a:off x="4316173" y="607901"/>
          <a:ext cx="121394" cy="121394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13947"/>
              </a:lnTo>
              <a:lnTo>
                <a:pt x="121394" y="1213947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78DF709-BE4D-4833-8CEF-2797F8D2F5C9}">
      <dsp:nvSpPr>
        <dsp:cNvPr id="0" name=""/>
        <dsp:cNvSpPr/>
      </dsp:nvSpPr>
      <dsp:spPr>
        <a:xfrm>
          <a:off x="4437568" y="1518361"/>
          <a:ext cx="2743201" cy="60697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rgbClr val="FF725E"/>
            </a:buClr>
            <a:buSzPct val="150000"/>
            <a:buFont typeface="Arial" panose="020B0604020202020204" pitchFamily="34" charset="0"/>
            <a:buNone/>
          </a:pPr>
          <a:r>
            <a: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"/>
              <a:sym typeface="Montserrat"/>
            </a:rPr>
            <a:t>There are many tools that help us save time and effort</a:t>
          </a:r>
          <a:endParaRPr lang="en-US" sz="1200" kern="1200" dirty="0">
            <a:latin typeface="Montserrat"/>
          </a:endParaRPr>
        </a:p>
      </dsp:txBody>
      <dsp:txXfrm>
        <a:off x="4455346" y="1536139"/>
        <a:ext cx="2707645" cy="571417"/>
      </dsp:txXfrm>
    </dsp:sp>
    <dsp:sp modelId="{D41092F4-9E37-461A-9E4F-AE1637FA1419}">
      <dsp:nvSpPr>
        <dsp:cNvPr id="0" name=""/>
        <dsp:cNvSpPr/>
      </dsp:nvSpPr>
      <dsp:spPr>
        <a:xfrm>
          <a:off x="4316173" y="607901"/>
          <a:ext cx="121394" cy="197266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72665"/>
              </a:lnTo>
              <a:lnTo>
                <a:pt x="121394" y="1972665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0EABBA5-5C22-42AA-99EE-1ADA03CE6493}">
      <dsp:nvSpPr>
        <dsp:cNvPr id="0" name=""/>
        <dsp:cNvSpPr/>
      </dsp:nvSpPr>
      <dsp:spPr>
        <a:xfrm>
          <a:off x="4437568" y="2277079"/>
          <a:ext cx="2743201" cy="60697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rgbClr val="FF725E"/>
            </a:buClr>
            <a:buSzPct val="150000"/>
            <a:buFont typeface="Arial" panose="020B0604020202020204" pitchFamily="34" charset="0"/>
            <a:buNone/>
          </a:pPr>
          <a:r>
            <a: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"/>
              <a:sym typeface="Montserrat"/>
            </a:rPr>
            <a:t>It is very important to use simple steps for reporting (test cases or bugs)</a:t>
          </a:r>
        </a:p>
      </dsp:txBody>
      <dsp:txXfrm>
        <a:off x="4455346" y="2294857"/>
        <a:ext cx="2707645" cy="571417"/>
      </dsp:txXfrm>
    </dsp:sp>
    <dsp:sp modelId="{D81AB70D-6C43-45CA-B0D1-AE78898BCF50}">
      <dsp:nvSpPr>
        <dsp:cNvPr id="0" name=""/>
        <dsp:cNvSpPr/>
      </dsp:nvSpPr>
      <dsp:spPr>
        <a:xfrm>
          <a:off x="4316173" y="607901"/>
          <a:ext cx="121394" cy="273138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731382"/>
              </a:lnTo>
              <a:lnTo>
                <a:pt x="121394" y="2731382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7E986FD-D27C-42E7-ABBB-8AD27353FD7F}">
      <dsp:nvSpPr>
        <dsp:cNvPr id="0" name=""/>
        <dsp:cNvSpPr/>
      </dsp:nvSpPr>
      <dsp:spPr>
        <a:xfrm>
          <a:off x="4437568" y="3035796"/>
          <a:ext cx="2743201" cy="60697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rgbClr val="FF725E"/>
            </a:buClr>
            <a:buSzPct val="150000"/>
            <a:buFont typeface="Arial" panose="020B0604020202020204" pitchFamily="34" charset="0"/>
            <a:buNone/>
          </a:pPr>
          <a:r>
            <a: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"/>
              <a:sym typeface="Montserrat"/>
            </a:rPr>
            <a:t>Early testing is very important</a:t>
          </a:r>
          <a:endParaRPr kumimoji="0" lang="en-US" sz="1200" b="0" i="0" u="none" strike="noStrike" kern="1200" cap="none" spc="0" normalizeH="0" baseline="0" noProof="0" dirty="0">
            <a:ln>
              <a:noFill/>
            </a:ln>
            <a:solidFill>
              <a:srgbClr val="000000"/>
            </a:solidFill>
            <a:effectLst/>
            <a:uLnTx/>
            <a:uFillTx/>
            <a:latin typeface="Montserrat"/>
            <a:sym typeface="Montserrat"/>
          </a:endParaRPr>
        </a:p>
      </dsp:txBody>
      <dsp:txXfrm>
        <a:off x="4455346" y="3053574"/>
        <a:ext cx="2707645" cy="571417"/>
      </dsp:txXfrm>
    </dsp:sp>
    <dsp:sp modelId="{5EAFD5C2-845E-4D4C-96E5-54534F7B997D}">
      <dsp:nvSpPr>
        <dsp:cNvPr id="0" name=""/>
        <dsp:cNvSpPr/>
      </dsp:nvSpPr>
      <dsp:spPr>
        <a:xfrm>
          <a:off x="4316173" y="607901"/>
          <a:ext cx="121394" cy="349009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490099"/>
              </a:lnTo>
              <a:lnTo>
                <a:pt x="121394" y="3490099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2C17861-8B05-4F78-8936-584882883278}">
      <dsp:nvSpPr>
        <dsp:cNvPr id="0" name=""/>
        <dsp:cNvSpPr/>
      </dsp:nvSpPr>
      <dsp:spPr>
        <a:xfrm>
          <a:off x="4437568" y="3794513"/>
          <a:ext cx="2743201" cy="60697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rgbClr val="FF725E"/>
            </a:buClr>
            <a:buSzPct val="150000"/>
            <a:buFont typeface="Arial" panose="020B0604020202020204" pitchFamily="34" charset="0"/>
            <a:buNone/>
          </a:pPr>
          <a:r>
            <a:rPr lang="en-US" sz="1200" kern="1200" dirty="0">
              <a:solidFill>
                <a:srgbClr val="000000"/>
              </a:solidFill>
              <a:latin typeface="Montserrat"/>
            </a:rPr>
            <a:t>Smaller application for first testing</a:t>
          </a:r>
          <a:endParaRPr kumimoji="0" lang="en-US" sz="1200" b="0" i="0" u="none" strike="noStrike" kern="1200" cap="none" spc="0" normalizeH="0" baseline="0" noProof="0" dirty="0">
            <a:ln>
              <a:noFill/>
            </a:ln>
            <a:solidFill>
              <a:srgbClr val="000000"/>
            </a:solidFill>
            <a:effectLst/>
            <a:uLnTx/>
            <a:uFillTx/>
            <a:latin typeface="Montserrat"/>
            <a:sym typeface="Montserrat"/>
          </a:endParaRPr>
        </a:p>
      </dsp:txBody>
      <dsp:txXfrm>
        <a:off x="4455346" y="3812291"/>
        <a:ext cx="2707645" cy="57141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70e3186832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70e3186832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71fdc4dfea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71fdc4dfea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34436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71fdc4dfea_0_5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Google Shape;710;g71fdc4dfea_0_5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38751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71fdc4dfea_0_5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Google Shape;710;g71fdc4dfea_0_5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29422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71fdc4dfea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71fdc4dfea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71fdc4dfea_0_6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71fdc4dfea_0_6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70e3186832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70e3186832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71fdc4dfea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71fdc4dfea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71fdc4dfea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71fdc4dfea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71fdc4dfea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71fdc4dfea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570090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71fdc4dfea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71fdc4dfea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88118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71fdc4dfea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71fdc4dfea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71fdc4dfea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71fdc4dfea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07174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>
            <a:spLocks noGrp="1"/>
          </p:cNvSpPr>
          <p:nvPr>
            <p:ph type="body" idx="1"/>
          </p:nvPr>
        </p:nvSpPr>
        <p:spPr>
          <a:xfrm>
            <a:off x="611275" y="1423030"/>
            <a:ext cx="7921500" cy="316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Lato"/>
              <a:buChar char="●"/>
              <a:defRPr sz="1100"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rgbClr val="555555"/>
              </a:buClr>
              <a:buSzPts val="1400"/>
              <a:buFont typeface="Lato"/>
              <a:buChar char="○"/>
              <a:defRPr sz="1200"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rgbClr val="555555"/>
              </a:buClr>
              <a:buSzPts val="1400"/>
              <a:buFont typeface="Lato"/>
              <a:buChar char="■"/>
              <a:defRPr sz="1200"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rgbClr val="555555"/>
              </a:buClr>
              <a:buSzPts val="1400"/>
              <a:buFont typeface="Lato"/>
              <a:buChar char="●"/>
              <a:defRPr sz="1200"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rgbClr val="555555"/>
              </a:buClr>
              <a:buSzPts val="1400"/>
              <a:buFont typeface="Lato"/>
              <a:buChar char="○"/>
              <a:defRPr sz="1200"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rgbClr val="555555"/>
              </a:buClr>
              <a:buSzPts val="1400"/>
              <a:buFont typeface="Lato"/>
              <a:buChar char="■"/>
              <a:defRPr sz="1200"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rgbClr val="555555"/>
              </a:buClr>
              <a:buSzPts val="1400"/>
              <a:buFont typeface="Lato"/>
              <a:buChar char="●"/>
              <a:defRPr sz="1200"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rgbClr val="555555"/>
              </a:buClr>
              <a:buSzPts val="1400"/>
              <a:buFont typeface="Lato"/>
              <a:buChar char="○"/>
              <a:defRPr sz="1200"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rgbClr val="555555"/>
              </a:buClr>
              <a:buSzPts val="1400"/>
              <a:buFont typeface="Lato"/>
              <a:buChar char="■"/>
              <a:defRPr sz="1200"/>
            </a:lvl9pPr>
          </a:lstStyle>
          <a:p>
            <a:endParaRPr/>
          </a:p>
        </p:txBody>
      </p:sp>
      <p:sp>
        <p:nvSpPr>
          <p:cNvPr id="27" name="Google Shape;27;p4"/>
          <p:cNvSpPr/>
          <p:nvPr/>
        </p:nvSpPr>
        <p:spPr>
          <a:xfrm>
            <a:off x="0" y="0"/>
            <a:ext cx="713100" cy="72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4"/>
          <p:cNvSpPr/>
          <p:nvPr/>
        </p:nvSpPr>
        <p:spPr>
          <a:xfrm>
            <a:off x="0" y="4807300"/>
            <a:ext cx="9144000" cy="353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title"/>
          </p:nvPr>
        </p:nvSpPr>
        <p:spPr>
          <a:xfrm>
            <a:off x="596975" y="655216"/>
            <a:ext cx="79500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30" name="Google Shape;30;p4"/>
          <p:cNvSpPr/>
          <p:nvPr/>
        </p:nvSpPr>
        <p:spPr>
          <a:xfrm>
            <a:off x="8430900" y="719350"/>
            <a:ext cx="713100" cy="72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Columns">
  <p:cSld name="SECTION_TITLE_AND_DESCRIPTION_1_1_2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8"/>
          <p:cNvSpPr/>
          <p:nvPr/>
        </p:nvSpPr>
        <p:spPr>
          <a:xfrm>
            <a:off x="712550" y="2307375"/>
            <a:ext cx="3141300" cy="2836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18"/>
          <p:cNvSpPr/>
          <p:nvPr/>
        </p:nvSpPr>
        <p:spPr>
          <a:xfrm>
            <a:off x="5289448" y="2307375"/>
            <a:ext cx="3141300" cy="2836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18"/>
          <p:cNvSpPr txBox="1">
            <a:spLocks noGrp="1"/>
          </p:cNvSpPr>
          <p:nvPr>
            <p:ph type="title"/>
          </p:nvPr>
        </p:nvSpPr>
        <p:spPr>
          <a:xfrm>
            <a:off x="1082306" y="2838793"/>
            <a:ext cx="24006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8" name="Google Shape;128;p18"/>
          <p:cNvSpPr txBox="1">
            <a:spLocks noGrp="1"/>
          </p:cNvSpPr>
          <p:nvPr>
            <p:ph type="subTitle" idx="1"/>
          </p:nvPr>
        </p:nvSpPr>
        <p:spPr>
          <a:xfrm>
            <a:off x="1082306" y="3333294"/>
            <a:ext cx="2400600" cy="98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29" name="Google Shape;129;p18"/>
          <p:cNvSpPr txBox="1">
            <a:spLocks noGrp="1"/>
          </p:cNvSpPr>
          <p:nvPr>
            <p:ph type="title" idx="2"/>
          </p:nvPr>
        </p:nvSpPr>
        <p:spPr>
          <a:xfrm>
            <a:off x="5653500" y="2838793"/>
            <a:ext cx="24006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0" name="Google Shape;130;p18"/>
          <p:cNvSpPr txBox="1">
            <a:spLocks noGrp="1"/>
          </p:cNvSpPr>
          <p:nvPr>
            <p:ph type="subTitle" idx="3"/>
          </p:nvPr>
        </p:nvSpPr>
        <p:spPr>
          <a:xfrm>
            <a:off x="5653500" y="3333294"/>
            <a:ext cx="2400600" cy="98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31" name="Google Shape;131;p18"/>
          <p:cNvSpPr txBox="1">
            <a:spLocks noGrp="1"/>
          </p:cNvSpPr>
          <p:nvPr>
            <p:ph type="title" idx="4"/>
          </p:nvPr>
        </p:nvSpPr>
        <p:spPr>
          <a:xfrm>
            <a:off x="596975" y="655216"/>
            <a:ext cx="79500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132" name="Google Shape;132;p18"/>
          <p:cNvSpPr/>
          <p:nvPr/>
        </p:nvSpPr>
        <p:spPr>
          <a:xfrm>
            <a:off x="0" y="4772325"/>
            <a:ext cx="9144000" cy="36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18"/>
          <p:cNvSpPr/>
          <p:nvPr/>
        </p:nvSpPr>
        <p:spPr>
          <a:xfrm flipH="1">
            <a:off x="8433163" y="0"/>
            <a:ext cx="707700" cy="367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18"/>
          <p:cNvSpPr/>
          <p:nvPr/>
        </p:nvSpPr>
        <p:spPr>
          <a:xfrm flipH="1">
            <a:off x="3088" y="0"/>
            <a:ext cx="707700" cy="724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>
            <a:spLocks noGrp="1"/>
          </p:cNvSpPr>
          <p:nvPr>
            <p:ph type="body" idx="1"/>
          </p:nvPr>
        </p:nvSpPr>
        <p:spPr>
          <a:xfrm>
            <a:off x="606475" y="2293394"/>
            <a:ext cx="3365400" cy="23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400"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2"/>
          </p:nvPr>
        </p:nvSpPr>
        <p:spPr>
          <a:xfrm>
            <a:off x="5172150" y="2007458"/>
            <a:ext cx="3365400" cy="253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400"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title"/>
          </p:nvPr>
        </p:nvSpPr>
        <p:spPr>
          <a:xfrm>
            <a:off x="596975" y="655216"/>
            <a:ext cx="79500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35" name="Google Shape;35;p5"/>
          <p:cNvSpPr/>
          <p:nvPr/>
        </p:nvSpPr>
        <p:spPr>
          <a:xfrm>
            <a:off x="0" y="0"/>
            <a:ext cx="713100" cy="356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5"/>
          <p:cNvSpPr/>
          <p:nvPr/>
        </p:nvSpPr>
        <p:spPr>
          <a:xfrm>
            <a:off x="8430750" y="4419900"/>
            <a:ext cx="713100" cy="723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lt1"/>
        </a:solid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7"/>
          <p:cNvSpPr/>
          <p:nvPr/>
        </p:nvSpPr>
        <p:spPr>
          <a:xfrm>
            <a:off x="6853800" y="0"/>
            <a:ext cx="2290200" cy="723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title"/>
          </p:nvPr>
        </p:nvSpPr>
        <p:spPr>
          <a:xfrm>
            <a:off x="609947" y="564207"/>
            <a:ext cx="2460000" cy="112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subTitle" idx="1"/>
          </p:nvPr>
        </p:nvSpPr>
        <p:spPr>
          <a:xfrm>
            <a:off x="609958" y="1659000"/>
            <a:ext cx="2290200" cy="18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6" name="Google Shape;46;p7"/>
          <p:cNvSpPr/>
          <p:nvPr/>
        </p:nvSpPr>
        <p:spPr>
          <a:xfrm>
            <a:off x="713225" y="4776850"/>
            <a:ext cx="6140700" cy="366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7"/>
          <p:cNvSpPr/>
          <p:nvPr/>
        </p:nvSpPr>
        <p:spPr>
          <a:xfrm>
            <a:off x="0" y="4050475"/>
            <a:ext cx="713100" cy="366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9"/>
          <p:cNvSpPr txBox="1">
            <a:spLocks noGrp="1"/>
          </p:cNvSpPr>
          <p:nvPr>
            <p:ph type="body" idx="1"/>
          </p:nvPr>
        </p:nvSpPr>
        <p:spPr>
          <a:xfrm>
            <a:off x="490000" y="1977597"/>
            <a:ext cx="2686500" cy="186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9"/>
          <p:cNvSpPr txBox="1">
            <a:spLocks noGrp="1"/>
          </p:cNvSpPr>
          <p:nvPr>
            <p:ph type="title"/>
          </p:nvPr>
        </p:nvSpPr>
        <p:spPr>
          <a:xfrm>
            <a:off x="599000" y="553250"/>
            <a:ext cx="2733300" cy="112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5" name="Google Shape;55;p9"/>
          <p:cNvSpPr/>
          <p:nvPr/>
        </p:nvSpPr>
        <p:spPr>
          <a:xfrm>
            <a:off x="11050" y="4424050"/>
            <a:ext cx="2279400" cy="719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9"/>
          <p:cNvSpPr/>
          <p:nvPr/>
        </p:nvSpPr>
        <p:spPr>
          <a:xfrm>
            <a:off x="8430775" y="4419900"/>
            <a:ext cx="713100" cy="719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0"/>
          <p:cNvSpPr txBox="1">
            <a:spLocks noGrp="1"/>
          </p:cNvSpPr>
          <p:nvPr>
            <p:ph type="title"/>
          </p:nvPr>
        </p:nvSpPr>
        <p:spPr>
          <a:xfrm>
            <a:off x="596975" y="655216"/>
            <a:ext cx="79500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59" name="Google Shape;59;p10"/>
          <p:cNvSpPr/>
          <p:nvPr/>
        </p:nvSpPr>
        <p:spPr>
          <a:xfrm>
            <a:off x="2290350" y="2212200"/>
            <a:ext cx="4563600" cy="719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10"/>
          <p:cNvSpPr/>
          <p:nvPr/>
        </p:nvSpPr>
        <p:spPr>
          <a:xfrm>
            <a:off x="-8425" y="2212200"/>
            <a:ext cx="721500" cy="719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10"/>
          <p:cNvSpPr/>
          <p:nvPr/>
        </p:nvSpPr>
        <p:spPr>
          <a:xfrm>
            <a:off x="8428075" y="2212200"/>
            <a:ext cx="721500" cy="719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hree Columns">
  <p:cSld name="SECTION_TITLE_AND_DESCRIPTION_1_1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>
            <a:spLocks noGrp="1"/>
          </p:cNvSpPr>
          <p:nvPr>
            <p:ph type="title"/>
          </p:nvPr>
        </p:nvSpPr>
        <p:spPr>
          <a:xfrm>
            <a:off x="813650" y="2961130"/>
            <a:ext cx="24006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94" name="Google Shape;94;p14"/>
          <p:cNvSpPr txBox="1">
            <a:spLocks noGrp="1"/>
          </p:cNvSpPr>
          <p:nvPr>
            <p:ph type="subTitle" idx="1"/>
          </p:nvPr>
        </p:nvSpPr>
        <p:spPr>
          <a:xfrm>
            <a:off x="813650" y="3280291"/>
            <a:ext cx="2400600" cy="56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95" name="Google Shape;95;p14"/>
          <p:cNvSpPr txBox="1">
            <a:spLocks noGrp="1"/>
          </p:cNvSpPr>
          <p:nvPr>
            <p:ph type="title" idx="2"/>
          </p:nvPr>
        </p:nvSpPr>
        <p:spPr>
          <a:xfrm>
            <a:off x="3371700" y="2961130"/>
            <a:ext cx="24006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96" name="Google Shape;96;p14"/>
          <p:cNvSpPr txBox="1">
            <a:spLocks noGrp="1"/>
          </p:cNvSpPr>
          <p:nvPr>
            <p:ph type="subTitle" idx="3"/>
          </p:nvPr>
        </p:nvSpPr>
        <p:spPr>
          <a:xfrm>
            <a:off x="3371700" y="3280291"/>
            <a:ext cx="2400600" cy="56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97" name="Google Shape;97;p14"/>
          <p:cNvSpPr txBox="1">
            <a:spLocks noGrp="1"/>
          </p:cNvSpPr>
          <p:nvPr>
            <p:ph type="title" idx="4"/>
          </p:nvPr>
        </p:nvSpPr>
        <p:spPr>
          <a:xfrm>
            <a:off x="5929750" y="2961130"/>
            <a:ext cx="24006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98" name="Google Shape;98;p14"/>
          <p:cNvSpPr txBox="1">
            <a:spLocks noGrp="1"/>
          </p:cNvSpPr>
          <p:nvPr>
            <p:ph type="subTitle" idx="5"/>
          </p:nvPr>
        </p:nvSpPr>
        <p:spPr>
          <a:xfrm>
            <a:off x="5929750" y="3280291"/>
            <a:ext cx="2400600" cy="56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99" name="Google Shape;99;p14"/>
          <p:cNvSpPr/>
          <p:nvPr/>
        </p:nvSpPr>
        <p:spPr>
          <a:xfrm>
            <a:off x="0" y="4419900"/>
            <a:ext cx="9144000" cy="723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14"/>
          <p:cNvSpPr txBox="1">
            <a:spLocks noGrp="1"/>
          </p:cNvSpPr>
          <p:nvPr>
            <p:ph type="title" idx="6"/>
          </p:nvPr>
        </p:nvSpPr>
        <p:spPr>
          <a:xfrm>
            <a:off x="596975" y="655216"/>
            <a:ext cx="79500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101" name="Google Shape;101;p14"/>
          <p:cNvSpPr/>
          <p:nvPr/>
        </p:nvSpPr>
        <p:spPr>
          <a:xfrm>
            <a:off x="8430775" y="0"/>
            <a:ext cx="713100" cy="356400"/>
          </a:xfrm>
          <a:prstGeom prst="rect">
            <a:avLst/>
          </a:prstGeom>
          <a:solidFill>
            <a:srgbClr val="FF72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of text 1">
  <p:cSld name="TITLE_ONLY_1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6"/>
          <p:cNvSpPr/>
          <p:nvPr/>
        </p:nvSpPr>
        <p:spPr>
          <a:xfrm>
            <a:off x="4470525" y="3701400"/>
            <a:ext cx="4673400" cy="940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16"/>
          <p:cNvSpPr/>
          <p:nvPr/>
        </p:nvSpPr>
        <p:spPr>
          <a:xfrm>
            <a:off x="5111875" y="0"/>
            <a:ext cx="4032000" cy="425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16"/>
          <p:cNvSpPr txBox="1">
            <a:spLocks noGrp="1"/>
          </p:cNvSpPr>
          <p:nvPr>
            <p:ph type="title"/>
          </p:nvPr>
        </p:nvSpPr>
        <p:spPr>
          <a:xfrm>
            <a:off x="5462775" y="1331400"/>
            <a:ext cx="2320800" cy="126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114" name="Google Shape;114;p16"/>
          <p:cNvSpPr txBox="1">
            <a:spLocks noGrp="1"/>
          </p:cNvSpPr>
          <p:nvPr>
            <p:ph type="subTitle" idx="1"/>
          </p:nvPr>
        </p:nvSpPr>
        <p:spPr>
          <a:xfrm>
            <a:off x="5449675" y="2549700"/>
            <a:ext cx="2346900" cy="126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16"/>
          <p:cNvSpPr/>
          <p:nvPr/>
        </p:nvSpPr>
        <p:spPr>
          <a:xfrm>
            <a:off x="0" y="0"/>
            <a:ext cx="713100" cy="716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16"/>
          <p:cNvSpPr/>
          <p:nvPr/>
        </p:nvSpPr>
        <p:spPr>
          <a:xfrm>
            <a:off x="0" y="4786500"/>
            <a:ext cx="1491900" cy="357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of text 2">
  <p:cSld name="TITLE_ONLY_1_1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7"/>
          <p:cNvSpPr/>
          <p:nvPr/>
        </p:nvSpPr>
        <p:spPr>
          <a:xfrm flipH="1">
            <a:off x="0" y="3701400"/>
            <a:ext cx="4518600" cy="940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17"/>
          <p:cNvSpPr/>
          <p:nvPr/>
        </p:nvSpPr>
        <p:spPr>
          <a:xfrm flipH="1">
            <a:off x="50" y="0"/>
            <a:ext cx="4032000" cy="425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17"/>
          <p:cNvSpPr/>
          <p:nvPr/>
        </p:nvSpPr>
        <p:spPr>
          <a:xfrm flipH="1">
            <a:off x="8430825" y="0"/>
            <a:ext cx="713100" cy="716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17"/>
          <p:cNvSpPr/>
          <p:nvPr/>
        </p:nvSpPr>
        <p:spPr>
          <a:xfrm flipH="1">
            <a:off x="7652025" y="4786500"/>
            <a:ext cx="1491900" cy="357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17"/>
          <p:cNvSpPr txBox="1">
            <a:spLocks noGrp="1"/>
          </p:cNvSpPr>
          <p:nvPr>
            <p:ph type="title"/>
          </p:nvPr>
        </p:nvSpPr>
        <p:spPr>
          <a:xfrm>
            <a:off x="1312150" y="1331500"/>
            <a:ext cx="2417400" cy="126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123" name="Google Shape;123;p17"/>
          <p:cNvSpPr txBox="1">
            <a:spLocks noGrp="1"/>
          </p:cNvSpPr>
          <p:nvPr>
            <p:ph type="subTitle" idx="1"/>
          </p:nvPr>
        </p:nvSpPr>
        <p:spPr>
          <a:xfrm>
            <a:off x="1332300" y="2549613"/>
            <a:ext cx="2376900" cy="126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arala"/>
              <a:buNone/>
              <a:defRPr sz="3500" b="1">
                <a:solidFill>
                  <a:schemeClr val="dk1"/>
                </a:solidFill>
                <a:latin typeface="Sarala"/>
                <a:ea typeface="Sarala"/>
                <a:cs typeface="Sarala"/>
                <a:sym typeface="Saral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arala"/>
              <a:buNone/>
              <a:defRPr sz="2800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arala"/>
              <a:buNone/>
              <a:defRPr sz="2800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arala"/>
              <a:buNone/>
              <a:defRPr sz="2800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arala"/>
              <a:buNone/>
              <a:defRPr sz="2800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arala"/>
              <a:buNone/>
              <a:defRPr sz="2800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arala"/>
              <a:buNone/>
              <a:defRPr sz="2800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arala"/>
              <a:buNone/>
              <a:defRPr sz="2800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arala"/>
              <a:buNone/>
              <a:defRPr sz="2800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3" r:id="rId3"/>
    <p:sldLayoutId id="2147483655" r:id="rId4"/>
    <p:sldLayoutId id="2147483656" r:id="rId5"/>
    <p:sldLayoutId id="2147483658" r:id="rId6"/>
    <p:sldLayoutId id="2147483660" r:id="rId7"/>
    <p:sldLayoutId id="2147483662" r:id="rId8"/>
    <p:sldLayoutId id="2147483663" r:id="rId9"/>
    <p:sldLayoutId id="2147483664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freepik.com/free-photo/front-view-business-woman-with-clipboard_7031048.htm" TargetMode="External"/><Relationship Id="rId4" Type="http://schemas.openxmlformats.org/officeDocument/2006/relationships/hyperlink" Target="https://www.freepik.com/free-photo/smiling-woman-talking-smartphone-with-holding-white-paper-workplace_4831068.htm/?utm_source=slidesgo_template&amp;utm_medium=referral-link&amp;utm_campaign=sg_resources&amp;utm_content=freepik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stories.freepik.com/illustration/agreement/rafiki/animate/?utm_source=slidesgo_template&amp;utm_medium=referral-link&amp;utm_campaign=sg_resources&amp;utm_content=stories#FF725E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9"/>
          <p:cNvSpPr txBox="1">
            <a:spLocks noGrp="1"/>
          </p:cNvSpPr>
          <p:nvPr>
            <p:ph type="title"/>
          </p:nvPr>
        </p:nvSpPr>
        <p:spPr>
          <a:xfrm>
            <a:off x="619004" y="1423335"/>
            <a:ext cx="3638671" cy="133974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chemeClr val="tx1"/>
                </a:solidFill>
              </a:rPr>
              <a:t>Web Application Testing - AliExpress</a:t>
            </a:r>
            <a:endParaRPr lang="en-US" sz="3200" dirty="0">
              <a:solidFill>
                <a:schemeClr val="accent1"/>
              </a:solidFill>
            </a:endParaRPr>
          </a:p>
        </p:txBody>
      </p:sp>
      <p:sp>
        <p:nvSpPr>
          <p:cNvPr id="233" name="Google Shape;233;p29"/>
          <p:cNvSpPr txBox="1">
            <a:spLocks noGrp="1"/>
          </p:cNvSpPr>
          <p:nvPr>
            <p:ph type="subTitle" idx="1"/>
          </p:nvPr>
        </p:nvSpPr>
        <p:spPr>
          <a:xfrm>
            <a:off x="619004" y="3256073"/>
            <a:ext cx="2290200" cy="5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Final Project – </a:t>
            </a:r>
            <a:r>
              <a:rPr lang="en-US" dirty="0" err="1"/>
              <a:t>Dezsi</a:t>
            </a:r>
            <a:r>
              <a:rPr lang="en-US" dirty="0"/>
              <a:t> Janos</a:t>
            </a:r>
          </a:p>
        </p:txBody>
      </p:sp>
      <p:sp>
        <p:nvSpPr>
          <p:cNvPr id="234" name="Google Shape;234;p29"/>
          <p:cNvSpPr/>
          <p:nvPr/>
        </p:nvSpPr>
        <p:spPr>
          <a:xfrm>
            <a:off x="713225" y="4776850"/>
            <a:ext cx="6140700" cy="366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29"/>
          <p:cNvSpPr/>
          <p:nvPr/>
        </p:nvSpPr>
        <p:spPr>
          <a:xfrm>
            <a:off x="6853800" y="0"/>
            <a:ext cx="2290200" cy="723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B3D7F20-6F70-44BC-A2A2-7E07059428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9591" y="384499"/>
            <a:ext cx="4444409" cy="24999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21BF3C8-C4B9-4F1A-A4BF-67663B9B6F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8593" y="2890785"/>
            <a:ext cx="3206403" cy="180017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1"/>
          <p:cNvSpPr txBox="1">
            <a:spLocks noGrp="1"/>
          </p:cNvSpPr>
          <p:nvPr>
            <p:ph type="title"/>
          </p:nvPr>
        </p:nvSpPr>
        <p:spPr>
          <a:xfrm>
            <a:off x="447470" y="298589"/>
            <a:ext cx="2733300" cy="112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Localization</a:t>
            </a:r>
            <a:br>
              <a:rPr lang="en-US" dirty="0">
                <a:solidFill>
                  <a:schemeClr val="lt2"/>
                </a:solidFill>
              </a:rPr>
            </a:br>
            <a:r>
              <a:rPr lang="en-US" dirty="0">
                <a:solidFill>
                  <a:schemeClr val="accent1"/>
                </a:solidFill>
              </a:rPr>
              <a:t>Testing</a:t>
            </a:r>
          </a:p>
        </p:txBody>
      </p:sp>
      <p:sp>
        <p:nvSpPr>
          <p:cNvPr id="275" name="Google Shape;275;p31"/>
          <p:cNvSpPr txBox="1">
            <a:spLocks noGrp="1"/>
          </p:cNvSpPr>
          <p:nvPr>
            <p:ph type="body" idx="1"/>
          </p:nvPr>
        </p:nvSpPr>
        <p:spPr>
          <a:xfrm>
            <a:off x="254523" y="1557213"/>
            <a:ext cx="3612802" cy="229752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600" dirty="0">
                <a:solidFill>
                  <a:schemeClr val="tx1"/>
                </a:solidFill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AliExpress Multi-Language Sites</a:t>
            </a:r>
          </a:p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GB" sz="1600" dirty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600" dirty="0">
                <a:solidFill>
                  <a:schemeClr val="tx1"/>
                </a:solidFill>
                <a:cs typeface="Arial" panose="020B0604020202020204" pitchFamily="34" charset="0"/>
              </a:rPr>
              <a:t>Search function behaves differently depending on user profile (localization, tracking, client checking cookies etc.)</a:t>
            </a:r>
          </a:p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GB" sz="1600" dirty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600" dirty="0">
                <a:solidFill>
                  <a:schemeClr val="tx1"/>
                </a:solidFill>
                <a:cs typeface="Arial" panose="020B0604020202020204" pitchFamily="34" charset="0"/>
              </a:rPr>
              <a:t>Performed with </a:t>
            </a:r>
            <a:r>
              <a:rPr lang="en-GB" sz="1600" dirty="0" err="1">
                <a:solidFill>
                  <a:schemeClr val="tx1"/>
                </a:solidFill>
                <a:cs typeface="Arial" panose="020B0604020202020204" pitchFamily="34" charset="0"/>
              </a:rPr>
              <a:t>BrowserStack</a:t>
            </a:r>
            <a:r>
              <a:rPr lang="en-GB" sz="1600" dirty="0">
                <a:solidFill>
                  <a:schemeClr val="tx1"/>
                </a:solidFill>
                <a:cs typeface="Arial" panose="020B0604020202020204" pitchFamily="34" charset="0"/>
              </a:rPr>
              <a:t> and VPN</a:t>
            </a:r>
          </a:p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GB" sz="1600" dirty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-GB" sz="1600" dirty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-GB" sz="1600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E7A275-F1C4-4236-91B2-15C379F61D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7580" y="477022"/>
            <a:ext cx="4478950" cy="189193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C09CF68-8392-4834-80BC-88B6ED6626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7580" y="2368955"/>
            <a:ext cx="4431120" cy="2080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5466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FDAB882-4A08-45D8-9B9D-C951787399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9999" y="1977597"/>
            <a:ext cx="3427659" cy="1862400"/>
          </a:xfrm>
        </p:spPr>
        <p:txBody>
          <a:bodyPr/>
          <a:lstStyle/>
          <a:p>
            <a:r>
              <a:rPr lang="en-US" sz="1600" dirty="0"/>
              <a:t>UI testing made with Visual studio code (cypress),  1 TC was possible only.</a:t>
            </a:r>
          </a:p>
          <a:p>
            <a:endParaRPr lang="en-US" sz="1600" dirty="0"/>
          </a:p>
          <a:p>
            <a:endParaRPr lang="en-US" sz="1600" dirty="0"/>
          </a:p>
          <a:p>
            <a:r>
              <a:rPr lang="en-US" sz="1600" dirty="0"/>
              <a:t>API testing , with Postman.</a:t>
            </a:r>
          </a:p>
          <a:p>
            <a:endParaRPr lang="en-US" sz="1600" dirty="0"/>
          </a:p>
          <a:p>
            <a:endParaRPr lang="en-US" sz="16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205A757-6656-4CC7-B8F7-294169695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35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arala"/>
                <a:sym typeface="Sarala"/>
              </a:rPr>
              <a:t>Automation</a:t>
            </a:r>
            <a:br>
              <a:rPr kumimoji="0" lang="en-US" sz="35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arala"/>
                <a:sym typeface="Sarala"/>
              </a:rPr>
            </a:br>
            <a:r>
              <a:rPr kumimoji="0" lang="en-US" sz="3500" b="1" i="0" u="none" strike="noStrike" kern="0" cap="none" spc="0" normalizeH="0" baseline="0" noProof="0" dirty="0">
                <a:ln>
                  <a:noFill/>
                </a:ln>
                <a:solidFill>
                  <a:srgbClr val="FF725E"/>
                </a:solidFill>
                <a:effectLst/>
                <a:uLnTx/>
                <a:uFillTx/>
                <a:latin typeface="Sarala"/>
                <a:sym typeface="Sarala"/>
              </a:rPr>
              <a:t>Testing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F8D2A9-364F-4F66-BD39-062DC3C324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8716" y="138190"/>
            <a:ext cx="4100186" cy="211852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45F4143-E7AD-4E63-8602-59A0D9207E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0199" y="2256713"/>
            <a:ext cx="4018701" cy="213158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B8E8932-90C9-4122-8D43-959D3F1F2F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2731" y="4590250"/>
            <a:ext cx="5630061" cy="39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4627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290;p33">
            <a:extLst>
              <a:ext uri="{FF2B5EF4-FFF2-40B4-BE49-F238E27FC236}">
                <a16:creationId xmlns:a16="http://schemas.microsoft.com/office/drawing/2014/main" id="{F3363237-B721-4423-AA89-C308B228961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5700" t="13386" r="15707" b="13386"/>
          <a:stretch/>
        </p:blipFill>
        <p:spPr>
          <a:xfrm>
            <a:off x="5038197" y="1182848"/>
            <a:ext cx="3508778" cy="3670828"/>
          </a:xfrm>
          <a:prstGeom prst="rect">
            <a:avLst/>
          </a:prstGeom>
          <a:noFill/>
          <a:ln>
            <a:noFill/>
          </a:ln>
        </p:spPr>
      </p:pic>
      <p:sp>
        <p:nvSpPr>
          <p:cNvPr id="712" name="Google Shape;712;p51"/>
          <p:cNvSpPr txBox="1">
            <a:spLocks noGrp="1"/>
          </p:cNvSpPr>
          <p:nvPr>
            <p:ph type="body" idx="1"/>
          </p:nvPr>
        </p:nvSpPr>
        <p:spPr>
          <a:xfrm>
            <a:off x="596975" y="1182848"/>
            <a:ext cx="4620978" cy="33040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50800" lvl="0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Char char="■"/>
            </a:pPr>
            <a:r>
              <a:rPr lang="en-US" sz="1600" dirty="0">
                <a:solidFill>
                  <a:schemeClr val="hlink"/>
                </a:solidFill>
                <a:highlight>
                  <a:srgbClr val="FFFFFF"/>
                </a:highlight>
                <a:uFill>
                  <a:noFill/>
                </a:uFill>
              </a:rPr>
              <a:t>94 test cases were run</a:t>
            </a:r>
          </a:p>
          <a:p>
            <a:pPr marL="457200" marR="508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n" sz="1600" dirty="0">
                <a:solidFill>
                  <a:schemeClr val="hlink"/>
                </a:solidFill>
                <a:highlight>
                  <a:srgbClr val="FFFFFF"/>
                </a:highlight>
                <a:uFill>
                  <a:noFill/>
                </a:uFill>
                <a:hlinkClick r:id="rId4"/>
              </a:rPr>
              <a:t>5 bugs identified</a:t>
            </a:r>
            <a:r>
              <a:rPr lang="en" sz="1600" dirty="0">
                <a:solidFill>
                  <a:schemeClr val="hlink"/>
                </a:solidFill>
                <a:highlight>
                  <a:srgbClr val="FFFFFF"/>
                </a:highlight>
                <a:uFill>
                  <a:noFill/>
                </a:uFill>
              </a:rPr>
              <a:t> during </a:t>
            </a:r>
            <a:r>
              <a:rPr lang="en-US" sz="1600" dirty="0">
                <a:solidFill>
                  <a:schemeClr val="hlink"/>
                </a:solidFill>
                <a:highlight>
                  <a:srgbClr val="FFFFFF"/>
                </a:highlight>
                <a:uFill>
                  <a:noFill/>
                </a:uFill>
              </a:rPr>
              <a:t>Exploratory Testing and Smoke Test.</a:t>
            </a:r>
            <a:endParaRPr sz="1600" dirty="0">
              <a:uFill>
                <a:noFill/>
              </a:uFill>
              <a:hlinkClick r:id="rId5"/>
            </a:endParaRPr>
          </a:p>
          <a:p>
            <a:pPr marL="457200" marR="508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n-US" sz="1600" dirty="0">
                <a:solidFill>
                  <a:schemeClr val="hlink"/>
                </a:solidFill>
                <a:highlight>
                  <a:srgbClr val="FFFFFF"/>
                </a:highlight>
                <a:uFill>
                  <a:noFill/>
                </a:uFill>
              </a:rPr>
              <a:t>Data type used during testing: Blank, Valid, Invalid, Big Data</a:t>
            </a:r>
          </a:p>
          <a:p>
            <a:pPr marL="457200" marR="508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n-US" sz="1600" dirty="0">
                <a:solidFill>
                  <a:schemeClr val="hlink"/>
                </a:solidFill>
                <a:highlight>
                  <a:srgbClr val="FFFFFF"/>
                </a:highlight>
                <a:uFill>
                  <a:noFill/>
                </a:uFill>
              </a:rPr>
              <a:t>Fixing the major and medium severity bugs is highly recommended</a:t>
            </a:r>
          </a:p>
          <a:p>
            <a:pPr marL="457200" marR="508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n-US" sz="1600" dirty="0">
                <a:solidFill>
                  <a:schemeClr val="hlink"/>
                </a:solidFill>
                <a:highlight>
                  <a:srgbClr val="FFFFFF"/>
                </a:highlight>
                <a:uFill>
                  <a:noFill/>
                </a:uFill>
              </a:rPr>
              <a:t>Application behaves differently, depending on  user's localization, cookies </a:t>
            </a:r>
          </a:p>
          <a:p>
            <a:pPr marL="457200" marR="508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n-US" sz="1600" dirty="0">
                <a:solidFill>
                  <a:schemeClr val="hlink"/>
                </a:solidFill>
                <a:highlight>
                  <a:srgbClr val="FFFFFF"/>
                </a:highlight>
                <a:uFill>
                  <a:noFill/>
                </a:uFill>
              </a:rPr>
              <a:t>AliExpress works good on the different OS’s and browsers</a:t>
            </a:r>
          </a:p>
        </p:txBody>
      </p:sp>
      <p:sp>
        <p:nvSpPr>
          <p:cNvPr id="714" name="Google Shape;714;p51"/>
          <p:cNvSpPr txBox="1">
            <a:spLocks noGrp="1"/>
          </p:cNvSpPr>
          <p:nvPr>
            <p:ph type="title"/>
          </p:nvPr>
        </p:nvSpPr>
        <p:spPr>
          <a:xfrm>
            <a:off x="596975" y="531202"/>
            <a:ext cx="79500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6"/>
                </a:solidFill>
              </a:rPr>
              <a:t>Conclusions</a:t>
            </a:r>
            <a:endParaRPr dirty="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77400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51"/>
          <p:cNvSpPr txBox="1">
            <a:spLocks noGrp="1"/>
          </p:cNvSpPr>
          <p:nvPr>
            <p:ph type="body" idx="1"/>
          </p:nvPr>
        </p:nvSpPr>
        <p:spPr>
          <a:xfrm>
            <a:off x="596975" y="1418700"/>
            <a:ext cx="5260078" cy="328752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50800" lvl="0" indent="-3048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725E"/>
              </a:buClr>
              <a:buSzPct val="15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>
                  <a:noFill/>
                </a:uFill>
                <a:latin typeface="Montserrat"/>
                <a:sym typeface="Montserrat"/>
              </a:rPr>
              <a:t>Lack of requirements </a:t>
            </a:r>
          </a:p>
          <a:p>
            <a:pPr marL="457200" marR="50800" lvl="0" indent="-3048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725E"/>
              </a:buClr>
              <a:buSzPct val="15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/>
                <a:sym typeface="Montserrat"/>
              </a:rPr>
              <a:t>Exploratory Testing facilitates learning of functionalities and can be time saving</a:t>
            </a:r>
          </a:p>
          <a:p>
            <a:pPr marL="457200" marR="50800" lvl="0" indent="-3048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725E"/>
              </a:buClr>
              <a:buSzPct val="15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/>
                <a:sym typeface="Montserrat"/>
              </a:rPr>
              <a:t>Access to the site can be restricted, message 403 Forbidden</a:t>
            </a:r>
          </a:p>
          <a:p>
            <a:pPr marL="457200" marR="50800" lvl="0" indent="-3048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725E"/>
              </a:buClr>
              <a:buSzPct val="15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/>
                <a:sym typeface="Montserrat"/>
              </a:rPr>
              <a:t>Finding bugs was difficult, but they exists </a:t>
            </a:r>
          </a:p>
          <a:p>
            <a:pPr marL="457200" marR="50800" lvl="0" indent="-3048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725E"/>
              </a:buClr>
              <a:buSzPct val="15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/>
                <a:sym typeface="Montserrat"/>
              </a:rPr>
              <a:t>There are many tools that help us save time and effort</a:t>
            </a:r>
          </a:p>
          <a:p>
            <a:pPr marL="457200" marR="50800" lvl="0" indent="-3048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725E"/>
              </a:buClr>
              <a:buSzPct val="15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/>
                <a:sym typeface="Montserrat"/>
              </a:rPr>
              <a:t>It is very important to use simple steps for reporting (test cases or bugs)</a:t>
            </a:r>
          </a:p>
          <a:p>
            <a:pPr marL="457200" marR="50800" lvl="0" indent="-3048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725E"/>
              </a:buClr>
              <a:buSzPct val="15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/>
                <a:sym typeface="Montserrat"/>
              </a:rPr>
              <a:t>Early testing is very important</a:t>
            </a:r>
          </a:p>
          <a:p>
            <a:pPr marL="457200" marR="50800" lvl="0" indent="-3048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725E"/>
              </a:buClr>
              <a:buSzPct val="150000"/>
              <a:buFont typeface="Arial" panose="020B0604020202020204" pitchFamily="34" charset="0"/>
              <a:buChar char="•"/>
              <a:tabLst/>
              <a:defRPr/>
            </a:pPr>
            <a:r>
              <a:rPr lang="en-US" sz="1600" dirty="0">
                <a:solidFill>
                  <a:srgbClr val="000000"/>
                </a:solidFill>
              </a:rPr>
              <a:t>Smaller application for first testing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"/>
              <a:sym typeface="Montserrat"/>
            </a:endParaRPr>
          </a:p>
          <a:p>
            <a:pPr marL="323850" marR="50800" lvl="0" indent="-17145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725E"/>
              </a:buClr>
              <a:buSzPct val="150000"/>
              <a:buFont typeface="Arial" panose="020B0604020202020204" pitchFamily="34" charset="0"/>
              <a:buChar char="•"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"/>
              <a:sym typeface="Montserrat"/>
            </a:endParaRPr>
          </a:p>
          <a:p>
            <a:pPr marL="457200" marR="50800" lvl="0" indent="-3048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725E"/>
              </a:buClr>
              <a:buSzPct val="150000"/>
              <a:buFont typeface="Arial" panose="020B0604020202020204" pitchFamily="34" charset="0"/>
              <a:buChar char="•"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"/>
              <a:sym typeface="Montserrat"/>
            </a:endParaRPr>
          </a:p>
          <a:p>
            <a:pPr marL="457200" marR="50800" lvl="0" indent="-3048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725E"/>
              </a:buClr>
              <a:buSzPct val="150000"/>
              <a:buFont typeface="Arial" panose="020B0604020202020204" pitchFamily="34" charset="0"/>
              <a:buChar char="•"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"/>
              <a:sym typeface="Montserrat"/>
            </a:endParaRPr>
          </a:p>
          <a:p>
            <a:pPr marL="457200" marR="50800" lvl="0" indent="-3048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725E"/>
              </a:buClr>
              <a:buSzPts val="1200"/>
              <a:buFont typeface="Wingdings" panose="05000000000000000000" pitchFamily="2" charset="2"/>
              <a:buChar char="q"/>
              <a:tabLst/>
              <a:defRPr/>
            </a:pP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"/>
              <a:sym typeface="Montserrat"/>
            </a:endParaRPr>
          </a:p>
          <a:p>
            <a:pPr marL="457200" marR="508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endParaRPr lang="en-US" sz="1200" dirty="0">
              <a:solidFill>
                <a:schemeClr val="hlink"/>
              </a:solidFill>
              <a:highlight>
                <a:srgbClr val="FFFFFF"/>
              </a:highlight>
              <a:uFill>
                <a:noFill/>
              </a:uFill>
            </a:endParaRPr>
          </a:p>
        </p:txBody>
      </p:sp>
      <p:sp>
        <p:nvSpPr>
          <p:cNvPr id="714" name="Google Shape;714;p51"/>
          <p:cNvSpPr txBox="1">
            <a:spLocks noGrp="1"/>
          </p:cNvSpPr>
          <p:nvPr>
            <p:ph type="title"/>
          </p:nvPr>
        </p:nvSpPr>
        <p:spPr>
          <a:xfrm>
            <a:off x="596975" y="655216"/>
            <a:ext cx="79500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LESSONS LEARNED</a:t>
            </a:r>
            <a:r>
              <a:rPr lang="en" dirty="0"/>
              <a:t> </a:t>
            </a:r>
            <a:endParaRPr dirty="0">
              <a:solidFill>
                <a:schemeClr val="dk2"/>
              </a:solidFill>
            </a:endParaRPr>
          </a:p>
        </p:txBody>
      </p:sp>
      <p:pic>
        <p:nvPicPr>
          <p:cNvPr id="5" name="Google Shape;702;p50">
            <a:hlinkClick r:id="rId3"/>
            <a:extLst>
              <a:ext uri="{FF2B5EF4-FFF2-40B4-BE49-F238E27FC236}">
                <a16:creationId xmlns:a16="http://schemas.microsoft.com/office/drawing/2014/main" id="{0B26503B-4BD1-490F-96FD-879AF1D420C8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22246" t="9618" r="22246" b="9618"/>
          <a:stretch/>
        </p:blipFill>
        <p:spPr>
          <a:xfrm>
            <a:off x="5857053" y="1102817"/>
            <a:ext cx="2258247" cy="29818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966239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875257D-7F4A-491E-85FF-0DD0B5CCDE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024" y="61577"/>
            <a:ext cx="7950000" cy="447600"/>
          </a:xfrm>
        </p:spPr>
        <p:txBody>
          <a:bodyPr/>
          <a:lstStyle/>
          <a:p>
            <a:r>
              <a:rPr lang="en-US" dirty="0"/>
              <a:t>LESSONS LEARNED</a:t>
            </a:r>
            <a:r>
              <a:rPr lang="en" dirty="0"/>
              <a:t> </a:t>
            </a:r>
            <a:endParaRPr lang="en-US" dirty="0"/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01CF376D-DC79-4DF7-9930-BB8ACDC0D71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41742826"/>
              </p:ext>
            </p:extLst>
          </p:nvPr>
        </p:nvGraphicFramePr>
        <p:xfrm>
          <a:off x="553673" y="679508"/>
          <a:ext cx="8328861" cy="44024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704024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3"/>
          <p:cNvSpPr/>
          <p:nvPr/>
        </p:nvSpPr>
        <p:spPr>
          <a:xfrm>
            <a:off x="5105401" y="1102500"/>
            <a:ext cx="3022500" cy="2938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88" name="Google Shape;288;p33"/>
          <p:cNvSpPr txBox="1">
            <a:spLocks noGrp="1"/>
          </p:cNvSpPr>
          <p:nvPr>
            <p:ph type="title"/>
          </p:nvPr>
        </p:nvSpPr>
        <p:spPr>
          <a:xfrm>
            <a:off x="5456251" y="1331400"/>
            <a:ext cx="2320800" cy="126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</a:rPr>
              <a:t>THANK</a:t>
            </a:r>
            <a:br>
              <a:rPr lang="en" dirty="0">
                <a:solidFill>
                  <a:schemeClr val="lt2"/>
                </a:solidFill>
              </a:rPr>
            </a:br>
            <a:r>
              <a:rPr lang="en" dirty="0">
                <a:solidFill>
                  <a:schemeClr val="lt1"/>
                </a:solidFill>
              </a:rPr>
              <a:t>You 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289" name="Google Shape;289;p33"/>
          <p:cNvSpPr txBox="1">
            <a:spLocks noGrp="1"/>
          </p:cNvSpPr>
          <p:nvPr>
            <p:ph type="subTitle" idx="1"/>
          </p:nvPr>
        </p:nvSpPr>
        <p:spPr>
          <a:xfrm>
            <a:off x="5443201" y="2549700"/>
            <a:ext cx="2346900" cy="149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‘’Software testers are the unsung heroes of the software development life cycle.’’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-Maged Koshty</a:t>
            </a:r>
            <a:endParaRPr dirty="0"/>
          </a:p>
        </p:txBody>
      </p:sp>
      <p:pic>
        <p:nvPicPr>
          <p:cNvPr id="6" name="Google Shape;644;p47">
            <a:extLst>
              <a:ext uri="{FF2B5EF4-FFF2-40B4-BE49-F238E27FC236}">
                <a16:creationId xmlns:a16="http://schemas.microsoft.com/office/drawing/2014/main" id="{46010162-EFC0-4F51-A78A-CA6289D4421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3990" t="9732" r="18519" b="21043"/>
          <a:stretch/>
        </p:blipFill>
        <p:spPr>
          <a:xfrm>
            <a:off x="742051" y="1046525"/>
            <a:ext cx="3017150" cy="3094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7"/>
          <p:cNvSpPr txBox="1">
            <a:spLocks noGrp="1"/>
          </p:cNvSpPr>
          <p:nvPr>
            <p:ph type="body" idx="1"/>
          </p:nvPr>
        </p:nvSpPr>
        <p:spPr>
          <a:xfrm>
            <a:off x="611275" y="1423030"/>
            <a:ext cx="7921500" cy="316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b="1" dirty="0">
                <a:solidFill>
                  <a:schemeClr val="tx1"/>
                </a:solidFill>
              </a:rPr>
              <a:t>What is </a:t>
            </a:r>
            <a:r>
              <a:rPr lang="en-US" b="1" dirty="0" err="1">
                <a:solidFill>
                  <a:schemeClr val="tx1"/>
                </a:solidFill>
              </a:rPr>
              <a:t>Aliexpress</a:t>
            </a:r>
            <a:r>
              <a:rPr lang="en-US" b="1" dirty="0">
                <a:solidFill>
                  <a:schemeClr val="tx1"/>
                </a:solidFill>
              </a:rPr>
              <a:t>?</a:t>
            </a:r>
          </a:p>
          <a:p>
            <a:pPr marL="15875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330200" lvl="0" indent="-171450" algn="l" rtl="0">
              <a:spcBef>
                <a:spcPts val="0"/>
              </a:spcBef>
              <a:spcAft>
                <a:spcPts val="0"/>
              </a:spcAft>
              <a:buSzPts val="1100"/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tx1"/>
                </a:solidFill>
              </a:rPr>
              <a:t>AliExpress is an ecommerce platform made up from individuals and companies  based in China, owned by Alibaba Group. Launched in 2010, that offer products to international online shoppers.</a:t>
            </a:r>
          </a:p>
          <a:p>
            <a:pPr marL="15875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15875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b="1" dirty="0">
                <a:solidFill>
                  <a:schemeClr val="tx1"/>
                </a:solidFill>
              </a:rPr>
              <a:t>How it works? </a:t>
            </a:r>
          </a:p>
          <a:p>
            <a:pPr marL="15875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330200" indent="-171450">
              <a:buSzPts val="1100"/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tx1"/>
                </a:solidFill>
              </a:rPr>
              <a:t>works exactly like all the other generalist platforms that deal with online product sales.</a:t>
            </a:r>
          </a:p>
          <a:p>
            <a:pPr marL="330200" indent="-171450">
              <a:buSzPts val="1100"/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tx1"/>
                </a:solidFill>
              </a:rPr>
              <a:t>articles are divided into different categories and divisions.</a:t>
            </a:r>
          </a:p>
          <a:p>
            <a:pPr marL="158750" indent="0">
              <a:buSzPts val="1100"/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158750" indent="0">
              <a:buSzPts val="1100"/>
              <a:buNone/>
            </a:pPr>
            <a:r>
              <a:rPr lang="en-US" b="1" dirty="0">
                <a:solidFill>
                  <a:schemeClr val="tx1"/>
                </a:solidFill>
              </a:rPr>
              <a:t>Who Sells on AliExpress and How?</a:t>
            </a:r>
          </a:p>
          <a:p>
            <a:pPr marL="158750" indent="0">
              <a:buSzPts val="1100"/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330200" indent="-171450">
              <a:buSzPts val="1100"/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tx1"/>
                </a:solidFill>
              </a:rPr>
              <a:t>Sellers on </a:t>
            </a:r>
            <a:r>
              <a:rPr lang="en-US" b="1" dirty="0">
                <a:solidFill>
                  <a:schemeClr val="tx1"/>
                </a:solidFill>
              </a:rPr>
              <a:t>AliExpress</a:t>
            </a:r>
            <a:r>
              <a:rPr lang="en-US" dirty="0">
                <a:solidFill>
                  <a:schemeClr val="tx1"/>
                </a:solidFill>
              </a:rPr>
              <a:t> are all located in China and other locations, such as Singapore and are each issued a unique store number.</a:t>
            </a:r>
          </a:p>
          <a:p>
            <a:pPr marL="158750" indent="0">
              <a:buSzPts val="1100"/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158750" indent="0">
              <a:buSzPts val="1100"/>
              <a:buNone/>
            </a:pPr>
            <a:r>
              <a:rPr lang="en-US" b="1" dirty="0">
                <a:solidFill>
                  <a:schemeClr val="tx1"/>
                </a:solidFill>
              </a:rPr>
              <a:t>What to Buy?</a:t>
            </a:r>
          </a:p>
          <a:p>
            <a:pPr marL="158750" indent="0">
              <a:buSzPts val="1100"/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330200" indent="-171450">
              <a:buSzPts val="1100"/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tx1"/>
                </a:solidFill>
              </a:rPr>
              <a:t>products manufactured in China.</a:t>
            </a:r>
          </a:p>
          <a:p>
            <a:pPr marL="330200" indent="-171450">
              <a:buSzPts val="1100"/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tx1"/>
                </a:solidFill>
              </a:rPr>
              <a:t>choice of products is almost endless.</a:t>
            </a:r>
          </a:p>
          <a:p>
            <a:pPr marL="330200" indent="-171450">
              <a:buSzPts val="1100"/>
              <a:buFont typeface="Wingdings" panose="05000000000000000000" pitchFamily="2" charset="2"/>
              <a:buChar char="q"/>
            </a:pPr>
            <a:endParaRPr lang="en-US" dirty="0">
              <a:solidFill>
                <a:schemeClr val="tx1"/>
              </a:solidFill>
            </a:endParaRPr>
          </a:p>
          <a:p>
            <a:pPr marL="615950" lvl="0" indent="0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-US" dirty="0">
              <a:solidFill>
                <a:schemeClr val="tx1"/>
              </a:solidFill>
              <a:uFill>
                <a:noFill/>
              </a:uFill>
            </a:endParaRPr>
          </a:p>
        </p:txBody>
      </p:sp>
      <p:sp>
        <p:nvSpPr>
          <p:cNvPr id="203" name="Google Shape;203;p27"/>
          <p:cNvSpPr txBox="1">
            <a:spLocks noGrp="1"/>
          </p:cNvSpPr>
          <p:nvPr>
            <p:ph type="title"/>
          </p:nvPr>
        </p:nvSpPr>
        <p:spPr>
          <a:xfrm>
            <a:off x="596975" y="655216"/>
            <a:ext cx="79500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</a:rPr>
              <a:t>AliExpress</a:t>
            </a:r>
            <a:endParaRPr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0"/>
          <p:cNvSpPr txBox="1">
            <a:spLocks noGrp="1"/>
          </p:cNvSpPr>
          <p:nvPr>
            <p:ph type="title" idx="6"/>
          </p:nvPr>
        </p:nvSpPr>
        <p:spPr>
          <a:xfrm>
            <a:off x="0" y="684492"/>
            <a:ext cx="79500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TOOLS USED</a:t>
            </a:r>
            <a:endParaRPr dirty="0">
              <a:solidFill>
                <a:schemeClr val="accent1"/>
              </a:solidFill>
            </a:endParaRPr>
          </a:p>
        </p:txBody>
      </p:sp>
      <p:grpSp>
        <p:nvGrpSpPr>
          <p:cNvPr id="248" name="Google Shape;248;p30"/>
          <p:cNvGrpSpPr/>
          <p:nvPr/>
        </p:nvGrpSpPr>
        <p:grpSpPr>
          <a:xfrm>
            <a:off x="4344529" y="2119515"/>
            <a:ext cx="453707" cy="447831"/>
            <a:chOff x="6232000" y="1435050"/>
            <a:chExt cx="488225" cy="481850"/>
          </a:xfrm>
        </p:grpSpPr>
        <p:sp>
          <p:nvSpPr>
            <p:cNvPr id="249" name="Google Shape;249;p30"/>
            <p:cNvSpPr/>
            <p:nvPr/>
          </p:nvSpPr>
          <p:spPr>
            <a:xfrm>
              <a:off x="6578000" y="1463375"/>
              <a:ext cx="83150" cy="78250"/>
            </a:xfrm>
            <a:custGeom>
              <a:avLst/>
              <a:gdLst/>
              <a:ahLst/>
              <a:cxnLst/>
              <a:rect l="l" t="t" r="r" b="b"/>
              <a:pathLst>
                <a:path w="3326" h="3130" extrusionOk="0">
                  <a:moveTo>
                    <a:pt x="482" y="1"/>
                  </a:moveTo>
                  <a:cubicBezTo>
                    <a:pt x="280" y="1"/>
                    <a:pt x="95" y="114"/>
                    <a:pt x="1" y="293"/>
                  </a:cubicBezTo>
                  <a:lnTo>
                    <a:pt x="3322" y="3130"/>
                  </a:lnTo>
                  <a:lnTo>
                    <a:pt x="3322" y="564"/>
                  </a:lnTo>
                  <a:cubicBezTo>
                    <a:pt x="3325" y="253"/>
                    <a:pt x="3072" y="1"/>
                    <a:pt x="2761" y="1"/>
                  </a:cubicBezTo>
                  <a:cubicBezTo>
                    <a:pt x="2760" y="1"/>
                    <a:pt x="2758" y="1"/>
                    <a:pt x="2756" y="1"/>
                  </a:cubicBezTo>
                  <a:lnTo>
                    <a:pt x="497" y="1"/>
                  </a:lnTo>
                  <a:cubicBezTo>
                    <a:pt x="492" y="1"/>
                    <a:pt x="487" y="1"/>
                    <a:pt x="4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50" name="Google Shape;250;p30"/>
            <p:cNvSpPr/>
            <p:nvPr/>
          </p:nvSpPr>
          <p:spPr>
            <a:xfrm>
              <a:off x="6421725" y="1773850"/>
              <a:ext cx="112950" cy="143050"/>
            </a:xfrm>
            <a:custGeom>
              <a:avLst/>
              <a:gdLst/>
              <a:ahLst/>
              <a:cxnLst/>
              <a:rect l="l" t="t" r="r" b="b"/>
              <a:pathLst>
                <a:path w="4518" h="5722" extrusionOk="0">
                  <a:moveTo>
                    <a:pt x="2822" y="1130"/>
                  </a:moveTo>
                  <a:cubicBezTo>
                    <a:pt x="3325" y="1130"/>
                    <a:pt x="3578" y="1738"/>
                    <a:pt x="3222" y="2093"/>
                  </a:cubicBezTo>
                  <a:cubicBezTo>
                    <a:pt x="3106" y="2209"/>
                    <a:pt x="2964" y="2260"/>
                    <a:pt x="2825" y="2260"/>
                  </a:cubicBezTo>
                  <a:cubicBezTo>
                    <a:pt x="2535" y="2260"/>
                    <a:pt x="2259" y="2036"/>
                    <a:pt x="2259" y="1696"/>
                  </a:cubicBezTo>
                  <a:cubicBezTo>
                    <a:pt x="2259" y="1383"/>
                    <a:pt x="2509" y="1130"/>
                    <a:pt x="2822" y="1130"/>
                  </a:cubicBezTo>
                  <a:close/>
                  <a:moveTo>
                    <a:pt x="0" y="1"/>
                  </a:moveTo>
                  <a:lnTo>
                    <a:pt x="0" y="5722"/>
                  </a:lnTo>
                  <a:lnTo>
                    <a:pt x="4517" y="5722"/>
                  </a:lnTo>
                  <a:lnTo>
                    <a:pt x="451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51" name="Google Shape;251;p30"/>
            <p:cNvSpPr/>
            <p:nvPr/>
          </p:nvSpPr>
          <p:spPr>
            <a:xfrm>
              <a:off x="6448975" y="1632700"/>
              <a:ext cx="56475" cy="56475"/>
            </a:xfrm>
            <a:custGeom>
              <a:avLst/>
              <a:gdLst/>
              <a:ahLst/>
              <a:cxnLst/>
              <a:rect l="l" t="t" r="r" b="b"/>
              <a:pathLst>
                <a:path w="2259" h="2259" extrusionOk="0">
                  <a:moveTo>
                    <a:pt x="0" y="0"/>
                  </a:moveTo>
                  <a:lnTo>
                    <a:pt x="0" y="2259"/>
                  </a:lnTo>
                  <a:lnTo>
                    <a:pt x="2259" y="2259"/>
                  </a:lnTo>
                  <a:lnTo>
                    <a:pt x="225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52" name="Google Shape;252;p30"/>
            <p:cNvSpPr/>
            <p:nvPr/>
          </p:nvSpPr>
          <p:spPr>
            <a:xfrm>
              <a:off x="6232000" y="1435050"/>
              <a:ext cx="488225" cy="237825"/>
            </a:xfrm>
            <a:custGeom>
              <a:avLst/>
              <a:gdLst/>
              <a:ahLst/>
              <a:cxnLst/>
              <a:rect l="l" t="t" r="r" b="b"/>
              <a:pathLst>
                <a:path w="19529" h="9513" extrusionOk="0">
                  <a:moveTo>
                    <a:pt x="9821" y="0"/>
                  </a:moveTo>
                  <a:cubicBezTo>
                    <a:pt x="9559" y="0"/>
                    <a:pt x="9297" y="92"/>
                    <a:pt x="9086" y="276"/>
                  </a:cubicBezTo>
                  <a:lnTo>
                    <a:pt x="531" y="7521"/>
                  </a:lnTo>
                  <a:cubicBezTo>
                    <a:pt x="61" y="7921"/>
                    <a:pt x="1" y="8626"/>
                    <a:pt x="395" y="9099"/>
                  </a:cubicBezTo>
                  <a:cubicBezTo>
                    <a:pt x="620" y="9369"/>
                    <a:pt x="942" y="9508"/>
                    <a:pt x="1266" y="9508"/>
                  </a:cubicBezTo>
                  <a:cubicBezTo>
                    <a:pt x="1525" y="9508"/>
                    <a:pt x="1785" y="9419"/>
                    <a:pt x="1997" y="9237"/>
                  </a:cubicBezTo>
                  <a:lnTo>
                    <a:pt x="9821" y="2622"/>
                  </a:lnTo>
                  <a:lnTo>
                    <a:pt x="17544" y="9240"/>
                  </a:lnTo>
                  <a:cubicBezTo>
                    <a:pt x="17759" y="9425"/>
                    <a:pt x="18019" y="9513"/>
                    <a:pt x="18278" y="9513"/>
                  </a:cubicBezTo>
                  <a:cubicBezTo>
                    <a:pt x="18661" y="9513"/>
                    <a:pt x="19039" y="9318"/>
                    <a:pt x="19252" y="8954"/>
                  </a:cubicBezTo>
                  <a:cubicBezTo>
                    <a:pt x="19529" y="8482"/>
                    <a:pt x="19430" y="7879"/>
                    <a:pt x="19014" y="7524"/>
                  </a:cubicBezTo>
                  <a:lnTo>
                    <a:pt x="10555" y="276"/>
                  </a:lnTo>
                  <a:cubicBezTo>
                    <a:pt x="10345" y="92"/>
                    <a:pt x="10083" y="0"/>
                    <a:pt x="982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53" name="Google Shape;253;p30"/>
            <p:cNvSpPr/>
            <p:nvPr/>
          </p:nvSpPr>
          <p:spPr>
            <a:xfrm>
              <a:off x="6291025" y="1537700"/>
              <a:ext cx="369800" cy="379200"/>
            </a:xfrm>
            <a:custGeom>
              <a:avLst/>
              <a:gdLst/>
              <a:ahLst/>
              <a:cxnLst/>
              <a:rect l="l" t="t" r="r" b="b"/>
              <a:pathLst>
                <a:path w="14792" h="15168" extrusionOk="0">
                  <a:moveTo>
                    <a:pt x="9143" y="2671"/>
                  </a:moveTo>
                  <a:cubicBezTo>
                    <a:pt x="9453" y="2671"/>
                    <a:pt x="9706" y="2924"/>
                    <a:pt x="9706" y="3237"/>
                  </a:cubicBezTo>
                  <a:lnTo>
                    <a:pt x="9706" y="6625"/>
                  </a:lnTo>
                  <a:cubicBezTo>
                    <a:pt x="9706" y="6935"/>
                    <a:pt x="9453" y="7188"/>
                    <a:pt x="9143" y="7188"/>
                  </a:cubicBezTo>
                  <a:lnTo>
                    <a:pt x="5755" y="7188"/>
                  </a:lnTo>
                  <a:cubicBezTo>
                    <a:pt x="5442" y="7188"/>
                    <a:pt x="5189" y="6935"/>
                    <a:pt x="5189" y="6625"/>
                  </a:cubicBezTo>
                  <a:lnTo>
                    <a:pt x="5189" y="3237"/>
                  </a:lnTo>
                  <a:cubicBezTo>
                    <a:pt x="5189" y="2924"/>
                    <a:pt x="5442" y="2671"/>
                    <a:pt x="5755" y="2671"/>
                  </a:cubicBezTo>
                  <a:close/>
                  <a:moveTo>
                    <a:pt x="7448" y="0"/>
                  </a:moveTo>
                  <a:lnTo>
                    <a:pt x="4" y="6291"/>
                  </a:lnTo>
                  <a:lnTo>
                    <a:pt x="4" y="14605"/>
                  </a:lnTo>
                  <a:cubicBezTo>
                    <a:pt x="1" y="14913"/>
                    <a:pt x="254" y="15168"/>
                    <a:pt x="564" y="15168"/>
                  </a:cubicBezTo>
                  <a:cubicBezTo>
                    <a:pt x="566" y="15168"/>
                    <a:pt x="568" y="15168"/>
                    <a:pt x="570" y="15168"/>
                  </a:cubicBezTo>
                  <a:lnTo>
                    <a:pt x="4060" y="15168"/>
                  </a:lnTo>
                  <a:lnTo>
                    <a:pt x="4060" y="8883"/>
                  </a:lnTo>
                  <a:cubicBezTo>
                    <a:pt x="4060" y="8570"/>
                    <a:pt x="4313" y="8317"/>
                    <a:pt x="4626" y="8317"/>
                  </a:cubicBezTo>
                  <a:lnTo>
                    <a:pt x="10272" y="8317"/>
                  </a:lnTo>
                  <a:cubicBezTo>
                    <a:pt x="10582" y="8317"/>
                    <a:pt x="10835" y="8570"/>
                    <a:pt x="10835" y="8883"/>
                  </a:cubicBezTo>
                  <a:lnTo>
                    <a:pt x="10835" y="15168"/>
                  </a:lnTo>
                  <a:lnTo>
                    <a:pt x="14223" y="15168"/>
                  </a:lnTo>
                  <a:cubicBezTo>
                    <a:pt x="14225" y="15168"/>
                    <a:pt x="14227" y="15168"/>
                    <a:pt x="14228" y="15168"/>
                  </a:cubicBezTo>
                  <a:cubicBezTo>
                    <a:pt x="14539" y="15168"/>
                    <a:pt x="14792" y="14913"/>
                    <a:pt x="14789" y="14605"/>
                  </a:cubicBezTo>
                  <a:lnTo>
                    <a:pt x="14789" y="6291"/>
                  </a:lnTo>
                  <a:lnTo>
                    <a:pt x="744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64" name="Google Shape;264;p30"/>
          <p:cNvGrpSpPr/>
          <p:nvPr/>
        </p:nvGrpSpPr>
        <p:grpSpPr>
          <a:xfrm>
            <a:off x="1786990" y="2147754"/>
            <a:ext cx="456045" cy="422972"/>
            <a:chOff x="-62510922" y="4129100"/>
            <a:chExt cx="304050" cy="282000"/>
          </a:xfrm>
        </p:grpSpPr>
        <p:sp>
          <p:nvSpPr>
            <p:cNvPr id="265" name="Google Shape;265;p30"/>
            <p:cNvSpPr/>
            <p:nvPr/>
          </p:nvSpPr>
          <p:spPr>
            <a:xfrm>
              <a:off x="-62413247" y="4203925"/>
              <a:ext cx="206375" cy="207175"/>
            </a:xfrm>
            <a:custGeom>
              <a:avLst/>
              <a:gdLst/>
              <a:ahLst/>
              <a:cxnLst/>
              <a:rect l="l" t="t" r="r" b="b"/>
              <a:pathLst>
                <a:path w="8255" h="8287" extrusionOk="0">
                  <a:moveTo>
                    <a:pt x="4128" y="1229"/>
                  </a:moveTo>
                  <a:cubicBezTo>
                    <a:pt x="4348" y="1229"/>
                    <a:pt x="4506" y="1418"/>
                    <a:pt x="4506" y="1670"/>
                  </a:cubicBezTo>
                  <a:lnTo>
                    <a:pt x="4506" y="1922"/>
                  </a:lnTo>
                  <a:cubicBezTo>
                    <a:pt x="4978" y="2080"/>
                    <a:pt x="5356" y="2552"/>
                    <a:pt x="5356" y="3119"/>
                  </a:cubicBezTo>
                  <a:cubicBezTo>
                    <a:pt x="5356" y="3340"/>
                    <a:pt x="5136" y="3498"/>
                    <a:pt x="4947" y="3498"/>
                  </a:cubicBezTo>
                  <a:cubicBezTo>
                    <a:pt x="4726" y="3498"/>
                    <a:pt x="4506" y="3308"/>
                    <a:pt x="4506" y="3119"/>
                  </a:cubicBezTo>
                  <a:cubicBezTo>
                    <a:pt x="4506" y="2867"/>
                    <a:pt x="4317" y="2710"/>
                    <a:pt x="4128" y="2710"/>
                  </a:cubicBezTo>
                  <a:cubicBezTo>
                    <a:pt x="3939" y="2710"/>
                    <a:pt x="3687" y="2930"/>
                    <a:pt x="3687" y="3119"/>
                  </a:cubicBezTo>
                  <a:cubicBezTo>
                    <a:pt x="3718" y="3340"/>
                    <a:pt x="4033" y="3592"/>
                    <a:pt x="4411" y="3813"/>
                  </a:cubicBezTo>
                  <a:cubicBezTo>
                    <a:pt x="4821" y="4128"/>
                    <a:pt x="5388" y="4537"/>
                    <a:pt x="5388" y="5199"/>
                  </a:cubicBezTo>
                  <a:cubicBezTo>
                    <a:pt x="5388" y="5766"/>
                    <a:pt x="5041" y="6175"/>
                    <a:pt x="4569" y="6396"/>
                  </a:cubicBezTo>
                  <a:lnTo>
                    <a:pt x="4569" y="6648"/>
                  </a:lnTo>
                  <a:cubicBezTo>
                    <a:pt x="4569" y="6900"/>
                    <a:pt x="4348" y="7089"/>
                    <a:pt x="4159" y="7089"/>
                  </a:cubicBezTo>
                  <a:cubicBezTo>
                    <a:pt x="3970" y="7089"/>
                    <a:pt x="3718" y="6900"/>
                    <a:pt x="3718" y="6648"/>
                  </a:cubicBezTo>
                  <a:lnTo>
                    <a:pt x="3718" y="6396"/>
                  </a:lnTo>
                  <a:cubicBezTo>
                    <a:pt x="3245" y="6238"/>
                    <a:pt x="2899" y="5766"/>
                    <a:pt x="2899" y="5199"/>
                  </a:cubicBezTo>
                  <a:cubicBezTo>
                    <a:pt x="2899" y="4978"/>
                    <a:pt x="3088" y="4821"/>
                    <a:pt x="3308" y="4821"/>
                  </a:cubicBezTo>
                  <a:cubicBezTo>
                    <a:pt x="3498" y="4821"/>
                    <a:pt x="3687" y="5010"/>
                    <a:pt x="3687" y="5199"/>
                  </a:cubicBezTo>
                  <a:cubicBezTo>
                    <a:pt x="3687" y="5451"/>
                    <a:pt x="3876" y="5608"/>
                    <a:pt x="4128" y="5608"/>
                  </a:cubicBezTo>
                  <a:cubicBezTo>
                    <a:pt x="4348" y="5608"/>
                    <a:pt x="4506" y="5388"/>
                    <a:pt x="4506" y="5199"/>
                  </a:cubicBezTo>
                  <a:cubicBezTo>
                    <a:pt x="4506" y="4978"/>
                    <a:pt x="4191" y="4726"/>
                    <a:pt x="3844" y="4506"/>
                  </a:cubicBezTo>
                  <a:cubicBezTo>
                    <a:pt x="3403" y="4191"/>
                    <a:pt x="2867" y="3781"/>
                    <a:pt x="2867" y="3119"/>
                  </a:cubicBezTo>
                  <a:cubicBezTo>
                    <a:pt x="2867" y="2552"/>
                    <a:pt x="3214" y="2143"/>
                    <a:pt x="3687" y="1922"/>
                  </a:cubicBezTo>
                  <a:lnTo>
                    <a:pt x="3687" y="1670"/>
                  </a:lnTo>
                  <a:cubicBezTo>
                    <a:pt x="3687" y="1418"/>
                    <a:pt x="3876" y="1229"/>
                    <a:pt x="4128" y="1229"/>
                  </a:cubicBezTo>
                  <a:close/>
                  <a:moveTo>
                    <a:pt x="4128" y="0"/>
                  </a:moveTo>
                  <a:cubicBezTo>
                    <a:pt x="1828" y="0"/>
                    <a:pt x="0" y="1859"/>
                    <a:pt x="0" y="4128"/>
                  </a:cubicBezTo>
                  <a:cubicBezTo>
                    <a:pt x="0" y="6427"/>
                    <a:pt x="1828" y="8286"/>
                    <a:pt x="4128" y="8286"/>
                  </a:cubicBezTo>
                  <a:cubicBezTo>
                    <a:pt x="6396" y="8286"/>
                    <a:pt x="8255" y="6427"/>
                    <a:pt x="8255" y="4128"/>
                  </a:cubicBezTo>
                  <a:cubicBezTo>
                    <a:pt x="8255" y="1859"/>
                    <a:pt x="6396" y="0"/>
                    <a:pt x="41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dirty="0"/>
            </a:p>
          </p:txBody>
        </p:sp>
        <p:sp>
          <p:nvSpPr>
            <p:cNvPr id="266" name="Google Shape;266;p30"/>
            <p:cNvSpPr/>
            <p:nvPr/>
          </p:nvSpPr>
          <p:spPr>
            <a:xfrm>
              <a:off x="-62510122" y="4129100"/>
              <a:ext cx="159900" cy="74850"/>
            </a:xfrm>
            <a:custGeom>
              <a:avLst/>
              <a:gdLst/>
              <a:ahLst/>
              <a:cxnLst/>
              <a:rect l="l" t="t" r="r" b="b"/>
              <a:pathLst>
                <a:path w="6396" h="2994" extrusionOk="0">
                  <a:moveTo>
                    <a:pt x="3214" y="1"/>
                  </a:moveTo>
                  <a:cubicBezTo>
                    <a:pt x="1450" y="1"/>
                    <a:pt x="0" y="662"/>
                    <a:pt x="0" y="1513"/>
                  </a:cubicBezTo>
                  <a:cubicBezTo>
                    <a:pt x="0" y="2332"/>
                    <a:pt x="1450" y="2993"/>
                    <a:pt x="3214" y="2993"/>
                  </a:cubicBezTo>
                  <a:cubicBezTo>
                    <a:pt x="4947" y="2993"/>
                    <a:pt x="6396" y="2332"/>
                    <a:pt x="6396" y="1513"/>
                  </a:cubicBezTo>
                  <a:cubicBezTo>
                    <a:pt x="6396" y="662"/>
                    <a:pt x="4947" y="1"/>
                    <a:pt x="32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30"/>
            <p:cNvSpPr/>
            <p:nvPr/>
          </p:nvSpPr>
          <p:spPr>
            <a:xfrm>
              <a:off x="-62510122" y="4207075"/>
              <a:ext cx="110275" cy="59875"/>
            </a:xfrm>
            <a:custGeom>
              <a:avLst/>
              <a:gdLst/>
              <a:ahLst/>
              <a:cxnLst/>
              <a:rect l="l" t="t" r="r" b="b"/>
              <a:pathLst>
                <a:path w="4411" h="2395" extrusionOk="0">
                  <a:moveTo>
                    <a:pt x="0" y="0"/>
                  </a:moveTo>
                  <a:lnTo>
                    <a:pt x="0" y="1135"/>
                  </a:lnTo>
                  <a:cubicBezTo>
                    <a:pt x="0" y="1450"/>
                    <a:pt x="347" y="1765"/>
                    <a:pt x="882" y="2017"/>
                  </a:cubicBezTo>
                  <a:cubicBezTo>
                    <a:pt x="1355" y="2237"/>
                    <a:pt x="2332" y="2395"/>
                    <a:pt x="3151" y="2395"/>
                  </a:cubicBezTo>
                  <a:lnTo>
                    <a:pt x="3308" y="2395"/>
                  </a:lnTo>
                  <a:cubicBezTo>
                    <a:pt x="3560" y="1733"/>
                    <a:pt x="3907" y="1135"/>
                    <a:pt x="4411" y="631"/>
                  </a:cubicBezTo>
                  <a:lnTo>
                    <a:pt x="4411" y="631"/>
                  </a:lnTo>
                  <a:cubicBezTo>
                    <a:pt x="4033" y="694"/>
                    <a:pt x="3623" y="757"/>
                    <a:pt x="3182" y="757"/>
                  </a:cubicBezTo>
                  <a:cubicBezTo>
                    <a:pt x="2363" y="757"/>
                    <a:pt x="1261" y="599"/>
                    <a:pt x="567" y="316"/>
                  </a:cubicBezTo>
                  <a:cubicBezTo>
                    <a:pt x="347" y="221"/>
                    <a:pt x="158" y="127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30"/>
            <p:cNvSpPr/>
            <p:nvPr/>
          </p:nvSpPr>
          <p:spPr>
            <a:xfrm>
              <a:off x="-62510122" y="4329950"/>
              <a:ext cx="106350" cy="59875"/>
            </a:xfrm>
            <a:custGeom>
              <a:avLst/>
              <a:gdLst/>
              <a:ahLst/>
              <a:cxnLst/>
              <a:rect l="l" t="t" r="r" b="b"/>
              <a:pathLst>
                <a:path w="4254" h="2395" extrusionOk="0">
                  <a:moveTo>
                    <a:pt x="0" y="0"/>
                  </a:moveTo>
                  <a:lnTo>
                    <a:pt x="0" y="1197"/>
                  </a:lnTo>
                  <a:cubicBezTo>
                    <a:pt x="0" y="1701"/>
                    <a:pt x="1355" y="2395"/>
                    <a:pt x="3182" y="2395"/>
                  </a:cubicBezTo>
                  <a:cubicBezTo>
                    <a:pt x="3560" y="2395"/>
                    <a:pt x="3907" y="2363"/>
                    <a:pt x="4254" y="2332"/>
                  </a:cubicBezTo>
                  <a:cubicBezTo>
                    <a:pt x="3875" y="1859"/>
                    <a:pt x="3560" y="1355"/>
                    <a:pt x="3340" y="756"/>
                  </a:cubicBezTo>
                  <a:lnTo>
                    <a:pt x="3182" y="756"/>
                  </a:lnTo>
                  <a:cubicBezTo>
                    <a:pt x="2363" y="756"/>
                    <a:pt x="1261" y="599"/>
                    <a:pt x="567" y="315"/>
                  </a:cubicBezTo>
                  <a:cubicBezTo>
                    <a:pt x="347" y="252"/>
                    <a:pt x="158" y="126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30"/>
            <p:cNvSpPr/>
            <p:nvPr/>
          </p:nvSpPr>
          <p:spPr>
            <a:xfrm>
              <a:off x="-62510922" y="4268500"/>
              <a:ext cx="78000" cy="60675"/>
            </a:xfrm>
            <a:custGeom>
              <a:avLst/>
              <a:gdLst/>
              <a:ahLst/>
              <a:cxnLst/>
              <a:rect l="l" t="t" r="r" b="b"/>
              <a:pathLst>
                <a:path w="3120" h="2427" extrusionOk="0">
                  <a:moveTo>
                    <a:pt x="1" y="1"/>
                  </a:moveTo>
                  <a:lnTo>
                    <a:pt x="1" y="1167"/>
                  </a:lnTo>
                  <a:lnTo>
                    <a:pt x="32" y="1167"/>
                  </a:lnTo>
                  <a:cubicBezTo>
                    <a:pt x="32" y="1482"/>
                    <a:pt x="379" y="1797"/>
                    <a:pt x="914" y="2017"/>
                  </a:cubicBezTo>
                  <a:cubicBezTo>
                    <a:pt x="1387" y="2238"/>
                    <a:pt x="2332" y="2395"/>
                    <a:pt x="3120" y="2427"/>
                  </a:cubicBezTo>
                  <a:cubicBezTo>
                    <a:pt x="3057" y="2143"/>
                    <a:pt x="3025" y="1860"/>
                    <a:pt x="3025" y="1608"/>
                  </a:cubicBezTo>
                  <a:cubicBezTo>
                    <a:pt x="3025" y="1324"/>
                    <a:pt x="3088" y="1041"/>
                    <a:pt x="3120" y="757"/>
                  </a:cubicBezTo>
                  <a:cubicBezTo>
                    <a:pt x="2332" y="757"/>
                    <a:pt x="1230" y="599"/>
                    <a:pt x="536" y="316"/>
                  </a:cubicBezTo>
                  <a:cubicBezTo>
                    <a:pt x="347" y="253"/>
                    <a:pt x="158" y="127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DCBDF15-6D79-4A47-A2C8-54AB824A50B4}"/>
              </a:ext>
            </a:extLst>
          </p:cNvPr>
          <p:cNvSpPr txBox="1"/>
          <p:nvPr/>
        </p:nvSpPr>
        <p:spPr>
          <a:xfrm>
            <a:off x="503872" y="1551683"/>
            <a:ext cx="550264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chemeClr val="bg2"/>
              </a:buClr>
              <a:buSzPct val="150000"/>
              <a:buFont typeface="Arial" panose="020B0604020202020204" pitchFamily="34" charset="0"/>
              <a:buChar char="•"/>
            </a:pPr>
            <a:r>
              <a:rPr lang="en-US" sz="1800" dirty="0">
                <a:latin typeface="Montserrat"/>
              </a:rPr>
              <a:t>Mantis Bug Tracker – Bug Reporting </a:t>
            </a:r>
          </a:p>
          <a:p>
            <a:pPr marL="457200" indent="-457200">
              <a:buClr>
                <a:schemeClr val="bg2"/>
              </a:buClr>
              <a:buSzPct val="150000"/>
              <a:buFont typeface="Arial" panose="020B0604020202020204" pitchFamily="34" charset="0"/>
              <a:buChar char="•"/>
            </a:pPr>
            <a:r>
              <a:rPr lang="en-US" sz="1800" dirty="0" err="1">
                <a:latin typeface="Montserrat"/>
              </a:rPr>
              <a:t>TestLink</a:t>
            </a:r>
            <a:r>
              <a:rPr lang="en-US" sz="1800" dirty="0">
                <a:latin typeface="Montserrat"/>
              </a:rPr>
              <a:t> – Test Case Management</a:t>
            </a:r>
          </a:p>
          <a:p>
            <a:pPr marL="457200" indent="-457200">
              <a:buClr>
                <a:schemeClr val="bg2"/>
              </a:buClr>
              <a:buSzPct val="150000"/>
              <a:buFont typeface="Arial" panose="020B0604020202020204" pitchFamily="34" charset="0"/>
              <a:buChar char="•"/>
            </a:pPr>
            <a:r>
              <a:rPr lang="en-US" sz="1800" dirty="0" err="1">
                <a:latin typeface="Montserrat"/>
              </a:rPr>
              <a:t>Mailinator</a:t>
            </a:r>
            <a:r>
              <a:rPr lang="en-US" sz="1800" dirty="0">
                <a:latin typeface="Montserrat"/>
              </a:rPr>
              <a:t>, </a:t>
            </a:r>
            <a:r>
              <a:rPr lang="en-US" sz="1800" dirty="0" err="1">
                <a:latin typeface="Montserrat"/>
              </a:rPr>
              <a:t>TempMail</a:t>
            </a:r>
            <a:r>
              <a:rPr lang="en-US" sz="1800" dirty="0">
                <a:latin typeface="Montserrat"/>
              </a:rPr>
              <a:t> – Test Emails</a:t>
            </a:r>
          </a:p>
          <a:p>
            <a:pPr marL="457200" indent="-457200">
              <a:buClr>
                <a:schemeClr val="bg2"/>
              </a:buClr>
              <a:buSzPct val="150000"/>
              <a:buFont typeface="Arial" panose="020B0604020202020204" pitchFamily="34" charset="0"/>
              <a:buChar char="•"/>
            </a:pPr>
            <a:r>
              <a:rPr lang="en-US" sz="1800" dirty="0" err="1">
                <a:latin typeface="Montserrat"/>
              </a:rPr>
              <a:t>Xmind</a:t>
            </a:r>
            <a:r>
              <a:rPr lang="en-US" sz="1800" dirty="0">
                <a:latin typeface="Montserrat"/>
              </a:rPr>
              <a:t> Tool – Mind Maps</a:t>
            </a:r>
          </a:p>
          <a:p>
            <a:pPr marL="457200" indent="-457200">
              <a:buClr>
                <a:schemeClr val="bg2"/>
              </a:buClr>
              <a:buSzPct val="150000"/>
              <a:buFont typeface="Arial" panose="020B0604020202020204" pitchFamily="34" charset="0"/>
              <a:buChar char="•"/>
            </a:pPr>
            <a:r>
              <a:rPr lang="en-US" sz="1800" dirty="0">
                <a:latin typeface="Montserrat"/>
              </a:rPr>
              <a:t>X-Ray - Exploratory Testing</a:t>
            </a:r>
          </a:p>
          <a:p>
            <a:pPr marL="457200" indent="-457200">
              <a:buClr>
                <a:schemeClr val="bg2"/>
              </a:buClr>
              <a:buSzPct val="150000"/>
              <a:buFont typeface="Arial" panose="020B0604020202020204" pitchFamily="34" charset="0"/>
              <a:buChar char="•"/>
            </a:pPr>
            <a:r>
              <a:rPr lang="en-US" sz="1800" dirty="0" err="1">
                <a:latin typeface="Montserrat"/>
              </a:rPr>
              <a:t>BrowserStack,VPN</a:t>
            </a:r>
            <a:r>
              <a:rPr lang="en-US" sz="1800" dirty="0">
                <a:latin typeface="Montserrat"/>
              </a:rPr>
              <a:t>- Compatibility and Localization Testing </a:t>
            </a:r>
          </a:p>
          <a:p>
            <a:pPr marL="457200" indent="-457200">
              <a:buClr>
                <a:schemeClr val="bg2"/>
              </a:buClr>
              <a:buSzPct val="150000"/>
              <a:buFont typeface="Arial" panose="020B0604020202020204" pitchFamily="34" charset="0"/>
              <a:buChar char="•"/>
            </a:pPr>
            <a:r>
              <a:rPr lang="en-US" sz="1800" dirty="0">
                <a:latin typeface="Montserrat"/>
              </a:rPr>
              <a:t>Postman – Automated testing</a:t>
            </a:r>
          </a:p>
        </p:txBody>
      </p:sp>
      <p:pic>
        <p:nvPicPr>
          <p:cNvPr id="17" name="Google Shape;666;p49">
            <a:extLst>
              <a:ext uri="{FF2B5EF4-FFF2-40B4-BE49-F238E27FC236}">
                <a16:creationId xmlns:a16="http://schemas.microsoft.com/office/drawing/2014/main" id="{8F367689-BB24-4870-9B14-45F8E8E2B21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r="4443" b="13329"/>
          <a:stretch/>
        </p:blipFill>
        <p:spPr>
          <a:xfrm>
            <a:off x="6006517" y="1248024"/>
            <a:ext cx="2947672" cy="23996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" name="Google Shape;298;p34"/>
          <p:cNvPicPr preferRelativeResize="0"/>
          <p:nvPr/>
        </p:nvPicPr>
        <p:blipFill rotWithShape="1">
          <a:blip r:embed="rId3">
            <a:alphaModFix/>
          </a:blip>
          <a:srcRect l="12586" t="13731" r="12579" b="14711"/>
          <a:stretch/>
        </p:blipFill>
        <p:spPr>
          <a:xfrm>
            <a:off x="5142451" y="862924"/>
            <a:ext cx="3865002" cy="3608407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34"/>
          <p:cNvSpPr txBox="1">
            <a:spLocks noGrp="1"/>
          </p:cNvSpPr>
          <p:nvPr>
            <p:ph type="title"/>
          </p:nvPr>
        </p:nvSpPr>
        <p:spPr>
          <a:xfrm>
            <a:off x="3682769" y="58723"/>
            <a:ext cx="4888388" cy="73576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TESTING APPROACH</a:t>
            </a:r>
            <a:endParaRPr sz="2800" dirty="0">
              <a:solidFill>
                <a:schemeClr val="lt1"/>
              </a:solidFill>
            </a:endParaRPr>
          </a:p>
        </p:txBody>
      </p:sp>
      <p:sp>
        <p:nvSpPr>
          <p:cNvPr id="297" name="Google Shape;297;p34"/>
          <p:cNvSpPr txBox="1">
            <a:spLocks noGrp="1"/>
          </p:cNvSpPr>
          <p:nvPr>
            <p:ph type="subTitle" idx="1"/>
          </p:nvPr>
        </p:nvSpPr>
        <p:spPr>
          <a:xfrm>
            <a:off x="0" y="794491"/>
            <a:ext cx="5497033" cy="321080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SzPct val="150000"/>
              <a:buFont typeface="Arial" panose="020B0604020202020204" pitchFamily="34" charset="0"/>
              <a:buChar char="•"/>
            </a:pPr>
            <a:endParaRPr lang="en-US" dirty="0">
              <a:solidFill>
                <a:srgbClr val="202124"/>
              </a:solidFill>
              <a:latin typeface="arial" panose="020B0604020202020204" pitchFamily="34" charset="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SzPct val="150000"/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dirty="0"/>
              <a:t>Defined the requirements</a:t>
            </a:r>
          </a:p>
          <a:p>
            <a:pPr marL="285750" indent="-285750" algn="l">
              <a:buClr>
                <a:schemeClr val="bg2"/>
              </a:buClr>
              <a:buSzPct val="150000"/>
              <a:buFont typeface="Arial" panose="020B0604020202020204" pitchFamily="34" charset="0"/>
              <a:buChar char="•"/>
            </a:pPr>
            <a:r>
              <a:rPr lang="en-US" dirty="0"/>
              <a:t> Ad-hoc testing</a:t>
            </a:r>
          </a:p>
          <a:p>
            <a:pPr marL="285750" indent="-285750" algn="l">
              <a:buClr>
                <a:schemeClr val="bg2"/>
              </a:buClr>
              <a:buSzPct val="150000"/>
              <a:buFont typeface="Arial" panose="020B0604020202020204" pitchFamily="34" charset="0"/>
              <a:buChar char="•"/>
            </a:pPr>
            <a:r>
              <a:rPr lang="en-US" dirty="0"/>
              <a:t> Exploratory Testing (documented, defects were reported  in </a:t>
            </a:r>
            <a:r>
              <a:rPr lang="en-US" dirty="0">
                <a:solidFill>
                  <a:schemeClr val="tx1"/>
                </a:solidFill>
              </a:rPr>
              <a:t>Mantis</a:t>
            </a:r>
            <a:r>
              <a:rPr lang="en-US" dirty="0"/>
              <a:t>)</a:t>
            </a:r>
          </a:p>
          <a:p>
            <a:pPr marL="285750" indent="-285750" algn="l">
              <a:buClr>
                <a:schemeClr val="bg2"/>
              </a:buClr>
              <a:buSzPct val="150000"/>
              <a:buFont typeface="Arial" panose="020B0604020202020204" pitchFamily="34" charset="0"/>
              <a:buChar char="•"/>
            </a:pPr>
            <a:r>
              <a:rPr lang="en-US" dirty="0"/>
              <a:t> Component Testing</a:t>
            </a:r>
          </a:p>
          <a:p>
            <a:pPr marL="285750" indent="-285750" algn="l">
              <a:buClr>
                <a:schemeClr val="bg2"/>
              </a:buClr>
              <a:buSzPct val="150000"/>
              <a:buFont typeface="Arial" panose="020B0604020202020204" pitchFamily="34" charset="0"/>
              <a:buChar char="•"/>
            </a:pPr>
            <a:r>
              <a:rPr lang="en-US" dirty="0"/>
              <a:t> Integration Testing</a:t>
            </a:r>
          </a:p>
          <a:p>
            <a:pPr marL="285750" indent="-285750" algn="l">
              <a:buClr>
                <a:schemeClr val="bg2"/>
              </a:buClr>
              <a:buSzPct val="150000"/>
              <a:buFont typeface="Arial" panose="020B0604020202020204" pitchFamily="34" charset="0"/>
              <a:buChar char="•"/>
            </a:pPr>
            <a:r>
              <a:rPr lang="en-US" dirty="0"/>
              <a:t> System integration Testing</a:t>
            </a:r>
          </a:p>
          <a:p>
            <a:pPr marL="285750" indent="-285750" algn="l">
              <a:buClr>
                <a:schemeClr val="bg2"/>
              </a:buClr>
              <a:buSzPct val="150000"/>
              <a:buFont typeface="Arial" panose="020B0604020202020204" pitchFamily="34" charset="0"/>
              <a:buChar char="•"/>
            </a:pPr>
            <a:r>
              <a:rPr lang="en-US" dirty="0"/>
              <a:t> Negative Testing</a:t>
            </a:r>
          </a:p>
          <a:p>
            <a:pPr marL="285750" indent="-285750" algn="l">
              <a:buClr>
                <a:schemeClr val="bg2"/>
              </a:buClr>
              <a:buSzPct val="150000"/>
              <a:buFont typeface="Arial" panose="020B0604020202020204" pitchFamily="34" charset="0"/>
              <a:buChar char="•"/>
            </a:pPr>
            <a:r>
              <a:rPr lang="en-US" dirty="0"/>
              <a:t> Smoke test: created and executed in </a:t>
            </a:r>
            <a:r>
              <a:rPr lang="en-US" dirty="0" err="1"/>
              <a:t>TestLink</a:t>
            </a:r>
            <a:endParaRPr lang="en-US" dirty="0"/>
          </a:p>
          <a:p>
            <a:pPr marL="285750" indent="-285750" algn="l">
              <a:buClr>
                <a:schemeClr val="bg2"/>
              </a:buClr>
              <a:buSzPct val="150000"/>
              <a:buFont typeface="Arial" panose="020B0604020202020204" pitchFamily="34" charset="0"/>
              <a:buChar char="•"/>
            </a:pPr>
            <a:r>
              <a:rPr lang="en-US" dirty="0"/>
              <a:t> Compatibility and Localization testing (</a:t>
            </a:r>
            <a:r>
              <a:rPr lang="en-US" dirty="0" err="1"/>
              <a:t>BrowserStack</a:t>
            </a:r>
            <a:r>
              <a:rPr lang="en-US" dirty="0"/>
              <a:t> and VPN)</a:t>
            </a:r>
          </a:p>
          <a:p>
            <a:pPr marL="285750" indent="-285750" algn="l">
              <a:buClr>
                <a:schemeClr val="bg2"/>
              </a:buClr>
              <a:buSzPct val="150000"/>
              <a:buFont typeface="Arial" panose="020B0604020202020204" pitchFamily="34" charset="0"/>
              <a:buChar char="•"/>
            </a:pPr>
            <a:r>
              <a:rPr lang="en-US" dirty="0"/>
              <a:t> UI testing (Visual Code) and API testing (Postman)</a:t>
            </a:r>
          </a:p>
          <a:p>
            <a:pPr marL="285750" indent="-285750" algn="l">
              <a:buClr>
                <a:schemeClr val="bg2"/>
              </a:buClr>
              <a:buSzPct val="150000"/>
              <a:buFont typeface="Arial" panose="020B0604020202020204" pitchFamily="34" charset="0"/>
              <a:buChar char="•"/>
            </a:pPr>
            <a:endParaRPr lang="en-US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202124"/>
              </a:solidFill>
              <a:effectLst/>
              <a:latin typeface="arial" panose="020B0604020202020204" pitchFamily="34" charset="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202124"/>
              </a:solidFill>
              <a:effectLst/>
              <a:latin typeface="arial" panose="020B0604020202020204" pitchFamily="34" charset="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06EF517-F179-4219-996B-0250B145D2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2509" y="566580"/>
            <a:ext cx="6981491" cy="372997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82B32A8-D87E-4E0F-98A9-7ED565D7E9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0998" y="3339101"/>
            <a:ext cx="3053710" cy="1784152"/>
          </a:xfrm>
          <a:prstGeom prst="rect">
            <a:avLst/>
          </a:prstGeom>
        </p:spPr>
      </p:pic>
      <p:sp>
        <p:nvSpPr>
          <p:cNvPr id="274" name="Google Shape;274;p31"/>
          <p:cNvSpPr txBox="1">
            <a:spLocks noGrp="1"/>
          </p:cNvSpPr>
          <p:nvPr>
            <p:ph type="title"/>
          </p:nvPr>
        </p:nvSpPr>
        <p:spPr>
          <a:xfrm>
            <a:off x="255108" y="94860"/>
            <a:ext cx="3880664" cy="6749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2"/>
                </a:solidFill>
              </a:rPr>
              <a:t>Smoke </a:t>
            </a:r>
            <a:r>
              <a:rPr lang="en-US" dirty="0">
                <a:solidFill>
                  <a:schemeClr val="accent1"/>
                </a:solidFill>
              </a:rPr>
              <a:t>Testing</a:t>
            </a:r>
          </a:p>
        </p:txBody>
      </p:sp>
      <p:sp>
        <p:nvSpPr>
          <p:cNvPr id="275" name="Google Shape;275;p31"/>
          <p:cNvSpPr txBox="1">
            <a:spLocks noGrp="1"/>
          </p:cNvSpPr>
          <p:nvPr>
            <p:ph type="body" idx="1"/>
          </p:nvPr>
        </p:nvSpPr>
        <p:spPr>
          <a:xfrm>
            <a:off x="48311" y="1750160"/>
            <a:ext cx="2686500" cy="229752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600" dirty="0">
                <a:solidFill>
                  <a:schemeClr val="tx1"/>
                </a:solidFill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94 test cases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-GB" sz="1600" dirty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600" dirty="0">
                <a:solidFill>
                  <a:schemeClr val="tx1"/>
                </a:solidFill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93.61% passed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-GB" sz="1600" dirty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600" dirty="0">
                <a:solidFill>
                  <a:schemeClr val="tx1"/>
                </a:solidFill>
                <a:ea typeface="Times New Roman" panose="02020603050405020304" pitchFamily="18" charset="0"/>
                <a:cs typeface="Arial" panose="020B0604020202020204" pitchFamily="34" charset="0"/>
              </a:rPr>
              <a:t>4</a:t>
            </a:r>
            <a:r>
              <a:rPr lang="en-GB" sz="1600" dirty="0">
                <a:solidFill>
                  <a:schemeClr val="tx1"/>
                </a:solidFill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.25% failed</a:t>
            </a:r>
            <a:r>
              <a:rPr lang="en-GB" sz="1600" dirty="0">
                <a:solidFill>
                  <a:srgbClr val="5A5A5A"/>
                </a:solidFill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endParaRPr lang="en-GB" sz="1600" dirty="0">
              <a:solidFill>
                <a:schemeClr val="tx1"/>
              </a:solidFill>
              <a:effectLst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-GB" sz="1600" dirty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600" dirty="0">
                <a:solidFill>
                  <a:schemeClr val="tx1"/>
                </a:solidFill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2.13% not</a:t>
            </a:r>
            <a:r>
              <a:rPr lang="en-GB" sz="1600" dirty="0">
                <a:solidFill>
                  <a:srgbClr val="5A5A5A"/>
                </a:solidFill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GB" sz="1600" dirty="0">
                <a:solidFill>
                  <a:schemeClr val="tx1"/>
                </a:solidFill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run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-GB" sz="1600" dirty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600" dirty="0">
                <a:solidFill>
                  <a:schemeClr val="tx1"/>
                </a:solidFill>
                <a:cs typeface="Arial" panose="020B0604020202020204" pitchFamily="34" charset="0"/>
              </a:rPr>
              <a:t>Created in </a:t>
            </a:r>
            <a:r>
              <a:rPr lang="en-GB" sz="1600" dirty="0" err="1">
                <a:solidFill>
                  <a:schemeClr val="tx1"/>
                </a:solidFill>
                <a:cs typeface="Arial" panose="020B0604020202020204" pitchFamily="34" charset="0"/>
              </a:rPr>
              <a:t>TestLink</a:t>
            </a:r>
            <a:endParaRPr lang="en-GB" sz="1600" dirty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GB" sz="1600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8C2DBE5-C2A9-4B52-B09E-4610162EE18F}"/>
              </a:ext>
            </a:extLst>
          </p:cNvPr>
          <p:cNvSpPr/>
          <p:nvPr/>
        </p:nvSpPr>
        <p:spPr>
          <a:xfrm>
            <a:off x="4763253" y="211826"/>
            <a:ext cx="2571768" cy="3428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Total: 94 Test Cases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1"/>
          <p:cNvSpPr txBox="1">
            <a:spLocks noGrp="1"/>
          </p:cNvSpPr>
          <p:nvPr>
            <p:ph type="title"/>
          </p:nvPr>
        </p:nvSpPr>
        <p:spPr>
          <a:xfrm>
            <a:off x="490000" y="306181"/>
            <a:ext cx="2733300" cy="112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2"/>
                </a:solidFill>
              </a:rPr>
              <a:t>Test case </a:t>
            </a:r>
            <a:br>
              <a:rPr lang="en-US" dirty="0">
                <a:solidFill>
                  <a:schemeClr val="lt2"/>
                </a:solidFill>
              </a:rPr>
            </a:br>
            <a:r>
              <a:rPr lang="en-US" dirty="0">
                <a:solidFill>
                  <a:schemeClr val="accent1"/>
                </a:solidFill>
              </a:rPr>
              <a:t>Results</a:t>
            </a:r>
          </a:p>
        </p:txBody>
      </p:sp>
      <p:sp>
        <p:nvSpPr>
          <p:cNvPr id="275" name="Google Shape;275;p31"/>
          <p:cNvSpPr txBox="1">
            <a:spLocks noGrp="1"/>
          </p:cNvSpPr>
          <p:nvPr>
            <p:ph type="body" idx="1"/>
          </p:nvPr>
        </p:nvSpPr>
        <p:spPr>
          <a:xfrm>
            <a:off x="431277" y="1826355"/>
            <a:ext cx="2686500" cy="229752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600" dirty="0">
                <a:solidFill>
                  <a:schemeClr val="tx1"/>
                </a:solidFill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Created in </a:t>
            </a:r>
            <a:r>
              <a:rPr lang="en-GB" sz="1600" dirty="0" err="1">
                <a:solidFill>
                  <a:schemeClr val="tx1"/>
                </a:solidFill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TestLink</a:t>
            </a:r>
            <a:endParaRPr lang="en-GB" sz="1600" dirty="0">
              <a:solidFill>
                <a:schemeClr val="tx1"/>
              </a:solidFill>
              <a:effectLst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-GB" sz="1600" dirty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600" dirty="0">
                <a:solidFill>
                  <a:schemeClr val="tx1"/>
                </a:solidFill>
                <a:ea typeface="Times New Roman" panose="02020603050405020304" pitchFamily="18" charset="0"/>
                <a:cs typeface="Arial" panose="020B0604020202020204" pitchFamily="34" charset="0"/>
              </a:rPr>
              <a:t>The structure was made based on the mind map</a:t>
            </a:r>
            <a:endParaRPr lang="en-GB" sz="1600" dirty="0">
              <a:solidFill>
                <a:schemeClr val="tx1"/>
              </a:solidFill>
              <a:effectLst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-GB" sz="1600" dirty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600" dirty="0">
                <a:solidFill>
                  <a:schemeClr val="tx1"/>
                </a:solidFill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Executed manually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-GB" sz="1600" dirty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GB" sz="1600" dirty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GB" sz="1600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3DF3AF9-DA1B-4332-A020-9D1B317BA6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5522" y="256852"/>
            <a:ext cx="3143689" cy="462979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417B628-7337-45FC-8CB2-EA34761922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789" y="3712920"/>
            <a:ext cx="4389977" cy="527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7058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1"/>
          <p:cNvSpPr txBox="1">
            <a:spLocks noGrp="1"/>
          </p:cNvSpPr>
          <p:nvPr>
            <p:ph type="title"/>
          </p:nvPr>
        </p:nvSpPr>
        <p:spPr>
          <a:xfrm>
            <a:off x="447469" y="298589"/>
            <a:ext cx="5282211" cy="112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2"/>
                </a:solidFill>
              </a:rPr>
              <a:t>Exploratory </a:t>
            </a:r>
            <a:r>
              <a:rPr lang="en-US" dirty="0">
                <a:solidFill>
                  <a:schemeClr val="accent1"/>
                </a:solidFill>
              </a:rPr>
              <a:t>Testing</a:t>
            </a:r>
          </a:p>
        </p:txBody>
      </p:sp>
      <p:sp>
        <p:nvSpPr>
          <p:cNvPr id="275" name="Google Shape;275;p31"/>
          <p:cNvSpPr txBox="1">
            <a:spLocks noGrp="1"/>
          </p:cNvSpPr>
          <p:nvPr>
            <p:ph type="body" idx="1"/>
          </p:nvPr>
        </p:nvSpPr>
        <p:spPr>
          <a:xfrm>
            <a:off x="447470" y="1422989"/>
            <a:ext cx="3125070" cy="25535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600" dirty="0"/>
              <a:t>5 bugs found (4 categories) with the ID:, 31539 and 0031911;</a:t>
            </a:r>
          </a:p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sz="1600" dirty="0"/>
              <a:t>       31899; 0032025;  0031925;</a:t>
            </a:r>
          </a:p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GB" sz="1600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600" dirty="0"/>
              <a:t>2 improvements: 0031831, </a:t>
            </a:r>
          </a:p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sz="1600" dirty="0"/>
              <a:t>       0031924.</a:t>
            </a:r>
          </a:p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GB" sz="1600" dirty="0"/>
          </a:p>
          <a:p>
            <a:r>
              <a:rPr lang="en-GB" sz="1600" dirty="0"/>
              <a:t>Made with </a:t>
            </a:r>
            <a:r>
              <a:rPr lang="en-US" sz="1600" dirty="0"/>
              <a:t>X-Ray - Exploratory Testing and </a:t>
            </a:r>
            <a:r>
              <a:rPr lang="en-US" sz="1600" dirty="0" err="1"/>
              <a:t>TestLink</a:t>
            </a:r>
            <a:r>
              <a:rPr lang="en-US" sz="1600" dirty="0"/>
              <a:t>.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-GB" sz="1600" dirty="0">
              <a:solidFill>
                <a:schemeClr val="tx1"/>
              </a:solidFill>
              <a:latin typeface="Verdana" panose="020B0604030504040204" pitchFamily="34" charset="0"/>
              <a:cs typeface="Arial" panose="020B0604020202020204" pitchFamily="34" charset="0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-GB" sz="1600" dirty="0">
              <a:solidFill>
                <a:schemeClr val="tx1"/>
              </a:solidFill>
              <a:latin typeface="Verdana" panose="020B0604030504040204" pitchFamily="34" charset="0"/>
              <a:cs typeface="Arial" panose="020B0604020202020204" pitchFamily="34" charset="0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-GB" sz="1600" dirty="0">
              <a:solidFill>
                <a:schemeClr val="tx1"/>
              </a:solidFill>
              <a:latin typeface="Verdana" panose="020B060403050404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A76303F1-CF6E-4E27-9FAB-BB5DEF5D144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8742377"/>
              </p:ext>
            </p:extLst>
          </p:nvPr>
        </p:nvGraphicFramePr>
        <p:xfrm>
          <a:off x="3210130" y="860789"/>
          <a:ext cx="5486400" cy="3200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6531099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5"/>
          <p:cNvSpPr txBox="1">
            <a:spLocks noGrp="1"/>
          </p:cNvSpPr>
          <p:nvPr>
            <p:ph type="title" idx="4"/>
          </p:nvPr>
        </p:nvSpPr>
        <p:spPr>
          <a:xfrm>
            <a:off x="596975" y="655216"/>
            <a:ext cx="79500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TESTING TYPES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305" name="Google Shape;305;p35"/>
          <p:cNvSpPr txBox="1">
            <a:spLocks noGrp="1"/>
          </p:cNvSpPr>
          <p:nvPr>
            <p:ph type="subTitle" idx="1"/>
          </p:nvPr>
        </p:nvSpPr>
        <p:spPr>
          <a:xfrm>
            <a:off x="986612" y="2758837"/>
            <a:ext cx="2400600" cy="98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en-US" sz="1400" dirty="0"/>
              <a:t>Functional Testing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en-US" sz="1400" dirty="0"/>
              <a:t>Exploratory Testing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en-US" sz="1400" dirty="0"/>
              <a:t>Negative Testing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en-US" sz="1400" dirty="0"/>
              <a:t>Positive Testing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en-US" sz="1400" dirty="0"/>
              <a:t>Smoke Testing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en-US" sz="1400" dirty="0"/>
              <a:t>Compatibility Testing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en-US" sz="1400" dirty="0"/>
              <a:t>UI Testing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en-US" sz="1400" dirty="0"/>
              <a:t>Usability Testing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en-US" sz="1400" dirty="0"/>
              <a:t>API Testing</a:t>
            </a:r>
          </a:p>
        </p:txBody>
      </p:sp>
      <p:sp>
        <p:nvSpPr>
          <p:cNvPr id="307" name="Google Shape;307;p35"/>
          <p:cNvSpPr txBox="1">
            <a:spLocks noGrp="1"/>
          </p:cNvSpPr>
          <p:nvPr>
            <p:ph type="subTitle" idx="3"/>
          </p:nvPr>
        </p:nvSpPr>
        <p:spPr>
          <a:xfrm>
            <a:off x="5735522" y="3338597"/>
            <a:ext cx="2400600" cy="98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82600" indent="-342900" algn="l">
              <a:buFont typeface="Wingdings" panose="05000000000000000000" pitchFamily="2" charset="2"/>
              <a:buChar char="v"/>
            </a:pPr>
            <a:r>
              <a:rPr lang="en-US" sz="1400" dirty="0"/>
              <a:t>Performance Testing</a:t>
            </a:r>
          </a:p>
          <a:p>
            <a:pPr algn="l">
              <a:buFont typeface="Wingdings" panose="05000000000000000000" pitchFamily="2" charset="2"/>
              <a:buChar char="v"/>
            </a:pPr>
            <a:r>
              <a:rPr lang="en-US" sz="1400" dirty="0"/>
              <a:t>Security Testing</a:t>
            </a:r>
          </a:p>
        </p:txBody>
      </p:sp>
      <p:sp>
        <p:nvSpPr>
          <p:cNvPr id="309" name="Google Shape;309;p35"/>
          <p:cNvSpPr/>
          <p:nvPr/>
        </p:nvSpPr>
        <p:spPr>
          <a:xfrm>
            <a:off x="1216404" y="1693368"/>
            <a:ext cx="1497254" cy="882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Performed test</a:t>
            </a:r>
            <a:endParaRPr dirty="0"/>
          </a:p>
        </p:txBody>
      </p:sp>
      <p:sp>
        <p:nvSpPr>
          <p:cNvPr id="318" name="Google Shape;318;p35"/>
          <p:cNvSpPr/>
          <p:nvPr/>
        </p:nvSpPr>
        <p:spPr>
          <a:xfrm>
            <a:off x="6229006" y="1693368"/>
            <a:ext cx="1765702" cy="92833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Applicable test</a:t>
            </a:r>
            <a:endParaRPr dirty="0"/>
          </a:p>
        </p:txBody>
      </p:sp>
      <p:pic>
        <p:nvPicPr>
          <p:cNvPr id="31" name="Google Shape;604;p46">
            <a:extLst>
              <a:ext uri="{FF2B5EF4-FFF2-40B4-BE49-F238E27FC236}">
                <a16:creationId xmlns:a16="http://schemas.microsoft.com/office/drawing/2014/main" id="{FD76ED08-7C50-42A8-B90D-C93BF149378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9975" t="12586" r="9959" b="12586"/>
          <a:stretch/>
        </p:blipFill>
        <p:spPr>
          <a:xfrm>
            <a:off x="3271985" y="1933659"/>
            <a:ext cx="2578764" cy="280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1"/>
          <p:cNvSpPr txBox="1">
            <a:spLocks noGrp="1"/>
          </p:cNvSpPr>
          <p:nvPr>
            <p:ph type="title"/>
          </p:nvPr>
        </p:nvSpPr>
        <p:spPr>
          <a:xfrm>
            <a:off x="78353" y="188047"/>
            <a:ext cx="4351033" cy="112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Compatibility</a:t>
            </a:r>
            <a:r>
              <a:rPr lang="en-US" dirty="0">
                <a:solidFill>
                  <a:schemeClr val="lt2"/>
                </a:solidFill>
              </a:rPr>
              <a:t> </a:t>
            </a:r>
            <a:r>
              <a:rPr lang="en-US" dirty="0">
                <a:solidFill>
                  <a:schemeClr val="accent1"/>
                </a:solidFill>
              </a:rPr>
              <a:t>Testing</a:t>
            </a:r>
          </a:p>
        </p:txBody>
      </p:sp>
      <p:sp>
        <p:nvSpPr>
          <p:cNvPr id="275" name="Google Shape;275;p31"/>
          <p:cNvSpPr txBox="1">
            <a:spLocks noGrp="1"/>
          </p:cNvSpPr>
          <p:nvPr>
            <p:ph type="body" idx="1"/>
          </p:nvPr>
        </p:nvSpPr>
        <p:spPr>
          <a:xfrm>
            <a:off x="275373" y="750247"/>
            <a:ext cx="3495356" cy="356169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600" dirty="0">
                <a:solidFill>
                  <a:schemeClr val="tx1"/>
                </a:solidFill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Browsers: </a:t>
            </a:r>
          </a:p>
          <a:p>
            <a:pPr lvl="1">
              <a:spcBef>
                <a:spcPts val="0"/>
              </a:spcBef>
              <a:buClr>
                <a:schemeClr val="bg2"/>
              </a:buClr>
              <a:buChar char="●"/>
            </a:pPr>
            <a:r>
              <a:rPr lang="en-GB" sz="1600" dirty="0">
                <a:solidFill>
                  <a:schemeClr val="tx1"/>
                </a:solidFill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Google Chrome (89, 90, 41, 88)</a:t>
            </a:r>
          </a:p>
          <a:p>
            <a:pPr lvl="1">
              <a:spcBef>
                <a:spcPts val="0"/>
              </a:spcBef>
              <a:buClr>
                <a:schemeClr val="bg2"/>
              </a:buClr>
              <a:buChar char="●"/>
            </a:pPr>
            <a:r>
              <a:rPr lang="en-GB" sz="1600" dirty="0">
                <a:solidFill>
                  <a:schemeClr val="tx1"/>
                </a:solidFill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MS </a:t>
            </a:r>
            <a:r>
              <a:rPr lang="en-GB" sz="1600" dirty="0">
                <a:solidFill>
                  <a:schemeClr val="tx1"/>
                </a:solidFill>
                <a:cs typeface="Arial" panose="020B0604020202020204" pitchFamily="34" charset="0"/>
              </a:rPr>
              <a:t>Internet</a:t>
            </a:r>
            <a:r>
              <a:rPr lang="en-GB" sz="1600" dirty="0">
                <a:solidFill>
                  <a:schemeClr val="tx1"/>
                </a:solidFill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 Explorer 11</a:t>
            </a:r>
          </a:p>
          <a:p>
            <a:pPr lvl="1">
              <a:spcBef>
                <a:spcPts val="0"/>
              </a:spcBef>
              <a:buClr>
                <a:schemeClr val="bg2"/>
              </a:buClr>
              <a:buChar char="●"/>
            </a:pPr>
            <a:r>
              <a:rPr lang="en-GB" sz="1600" dirty="0">
                <a:solidFill>
                  <a:schemeClr val="tx1"/>
                </a:solidFill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Microsoft Edge (89, 90DEV, 89Beta)</a:t>
            </a:r>
          </a:p>
          <a:p>
            <a:pPr lvl="1">
              <a:spcBef>
                <a:spcPts val="0"/>
              </a:spcBef>
              <a:buClr>
                <a:schemeClr val="bg2"/>
              </a:buClr>
              <a:buChar char="●"/>
            </a:pPr>
            <a:r>
              <a:rPr lang="en-GB" sz="1600" dirty="0">
                <a:solidFill>
                  <a:schemeClr val="tx1"/>
                </a:solidFill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 Yandex 14.17</a:t>
            </a:r>
            <a:endParaRPr lang="en-GB" sz="1600" dirty="0">
              <a:solidFill>
                <a:schemeClr val="tx1"/>
              </a:solidFill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lvl="1">
              <a:spcBef>
                <a:spcPts val="0"/>
              </a:spcBef>
              <a:buClr>
                <a:schemeClr val="bg2"/>
              </a:buClr>
              <a:buChar char="●"/>
            </a:pPr>
            <a:r>
              <a:rPr lang="en-GB" sz="1600" dirty="0">
                <a:solidFill>
                  <a:schemeClr val="tx1"/>
                </a:solidFill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Safari 5.1</a:t>
            </a:r>
          </a:p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GB" sz="1600" dirty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600" dirty="0">
                <a:solidFill>
                  <a:schemeClr val="tx1"/>
                </a:solidFill>
                <a:cs typeface="Arial" panose="020B0604020202020204" pitchFamily="34" charset="0"/>
              </a:rPr>
              <a:t>OS: </a:t>
            </a:r>
          </a:p>
          <a:p>
            <a:pPr lvl="1">
              <a:spcBef>
                <a:spcPts val="0"/>
              </a:spcBef>
              <a:buClr>
                <a:schemeClr val="bg2"/>
              </a:buClr>
              <a:buChar char="●"/>
            </a:pPr>
            <a:r>
              <a:rPr lang="en-GB" sz="1600" dirty="0">
                <a:solidFill>
                  <a:schemeClr val="tx1"/>
                </a:solidFill>
                <a:cs typeface="Arial" panose="020B0604020202020204" pitchFamily="34" charset="0"/>
              </a:rPr>
              <a:t>Windows, </a:t>
            </a:r>
          </a:p>
          <a:p>
            <a:pPr lvl="1">
              <a:spcBef>
                <a:spcPts val="0"/>
              </a:spcBef>
              <a:buClr>
                <a:schemeClr val="bg2"/>
              </a:buClr>
              <a:buChar char="●"/>
            </a:pPr>
            <a:r>
              <a:rPr lang="en-GB" sz="1600" dirty="0">
                <a:solidFill>
                  <a:schemeClr val="tx1"/>
                </a:solidFill>
                <a:cs typeface="Arial" panose="020B0604020202020204" pitchFamily="34" charset="0"/>
              </a:rPr>
              <a:t>MAC</a:t>
            </a:r>
          </a:p>
          <a:p>
            <a:pPr lvl="1">
              <a:spcBef>
                <a:spcPts val="0"/>
              </a:spcBef>
              <a:buClr>
                <a:schemeClr val="bg2"/>
              </a:buClr>
              <a:buChar char="●"/>
            </a:pPr>
            <a:r>
              <a:rPr lang="en-GB" sz="1600" dirty="0">
                <a:solidFill>
                  <a:schemeClr val="tx1"/>
                </a:solidFill>
                <a:cs typeface="Arial" panose="020B0604020202020204" pitchFamily="34" charset="0"/>
              </a:rPr>
              <a:t>Android</a:t>
            </a:r>
          </a:p>
          <a:p>
            <a:pPr lvl="1">
              <a:spcBef>
                <a:spcPts val="0"/>
              </a:spcBef>
              <a:buClr>
                <a:schemeClr val="bg2"/>
              </a:buClr>
              <a:buChar char="●"/>
            </a:pPr>
            <a:r>
              <a:rPr lang="en-GB" sz="1600" dirty="0">
                <a:solidFill>
                  <a:schemeClr val="tx1"/>
                </a:solidFill>
                <a:cs typeface="Arial" panose="020B0604020202020204" pitchFamily="34" charset="0"/>
              </a:rPr>
              <a:t>iOS</a:t>
            </a:r>
          </a:p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GB" sz="1600" dirty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-GB" sz="1600" dirty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-GB" sz="1600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A367DD-86EA-4BF3-B42F-2DBC3C2F0D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4427" y="298589"/>
            <a:ext cx="4613140" cy="20277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9722FF9-CD6A-4631-B0F1-B92889C3C0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4427" y="2326305"/>
            <a:ext cx="4468699" cy="2107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122682"/>
      </p:ext>
    </p:extLst>
  </p:cSld>
  <p:clrMapOvr>
    <a:masterClrMapping/>
  </p:clrMapOvr>
</p:sld>
</file>

<file path=ppt/theme/theme1.xml><?xml version="1.0" encoding="utf-8"?>
<a:theme xmlns:a="http://schemas.openxmlformats.org/drawingml/2006/main" name="Final Project Proposal by Slidesgo">
  <a:themeElements>
    <a:clrScheme name="Simple Light">
      <a:dk1>
        <a:srgbClr val="000000"/>
      </a:dk1>
      <a:lt1>
        <a:srgbClr val="FFFFFF"/>
      </a:lt1>
      <a:dk2>
        <a:srgbClr val="FF725E"/>
      </a:dk2>
      <a:lt2>
        <a:srgbClr val="000000"/>
      </a:lt2>
      <a:accent1>
        <a:srgbClr val="FF725E"/>
      </a:accent1>
      <a:accent2>
        <a:srgbClr val="FF725E"/>
      </a:accent2>
      <a:accent3>
        <a:srgbClr val="F6B1A7"/>
      </a:accent3>
      <a:accent4>
        <a:srgbClr val="F6B1A7"/>
      </a:accent4>
      <a:accent5>
        <a:srgbClr val="FF725E"/>
      </a:accent5>
      <a:accent6>
        <a:srgbClr val="000000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明朝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23</TotalTime>
  <Words>659</Words>
  <Application>Microsoft Office PowerPoint</Application>
  <PresentationFormat>On-screen Show (16:9)</PresentationFormat>
  <Paragraphs>144</Paragraphs>
  <Slides>15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4" baseType="lpstr">
      <vt:lpstr>Arial</vt:lpstr>
      <vt:lpstr>Arial</vt:lpstr>
      <vt:lpstr>Calibri</vt:lpstr>
      <vt:lpstr>Lato</vt:lpstr>
      <vt:lpstr>Montserrat</vt:lpstr>
      <vt:lpstr>Sarala</vt:lpstr>
      <vt:lpstr>Verdana</vt:lpstr>
      <vt:lpstr>Wingdings</vt:lpstr>
      <vt:lpstr>Final Project Proposal by Slidesgo</vt:lpstr>
      <vt:lpstr>Web Application Testing - AliExpress</vt:lpstr>
      <vt:lpstr>AliExpress</vt:lpstr>
      <vt:lpstr>TOOLS USED</vt:lpstr>
      <vt:lpstr>TESTING APPROACH</vt:lpstr>
      <vt:lpstr>Smoke Testing</vt:lpstr>
      <vt:lpstr>Test case  Results</vt:lpstr>
      <vt:lpstr>Exploratory Testing</vt:lpstr>
      <vt:lpstr>TESTING TYPES</vt:lpstr>
      <vt:lpstr>Compatibility Testing</vt:lpstr>
      <vt:lpstr>Localization Testing</vt:lpstr>
      <vt:lpstr>Automation Testing</vt:lpstr>
      <vt:lpstr>Conclusions</vt:lpstr>
      <vt:lpstr>LESSONS LEARNED </vt:lpstr>
      <vt:lpstr>LESSONS LEARNED </vt:lpstr>
      <vt:lpstr>THANK You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AliExpress</dc:title>
  <dc:creator>Janika</dc:creator>
  <cp:lastModifiedBy>Janika</cp:lastModifiedBy>
  <cp:revision>95</cp:revision>
  <dcterms:modified xsi:type="dcterms:W3CDTF">2021-04-05T15:23:37Z</dcterms:modified>
</cp:coreProperties>
</file>